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4" r:id="rId2"/>
    <p:sldId id="268" r:id="rId3"/>
    <p:sldId id="272" r:id="rId4"/>
    <p:sldId id="271" r:id="rId5"/>
    <p:sldId id="265" r:id="rId6"/>
    <p:sldId id="273" r:id="rId7"/>
    <p:sldId id="274" r:id="rId8"/>
    <p:sldId id="27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840" autoAdjust="0"/>
  </p:normalViewPr>
  <p:slideViewPr>
    <p:cSldViewPr>
      <p:cViewPr varScale="1">
        <p:scale>
          <a:sx n="110" d="100"/>
          <a:sy n="110" d="100"/>
        </p:scale>
        <p:origin x="1596" y="108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elipe\Documents\Engenharia%20Civil%20-%20PET\PLANILHAS%20CORRIGIDAS%20TRA&#199;O,%20CPS,%20MATERIAIS\consumo%20materiais,%20CPS,%20Resist&#234;ncias%20RESIC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</a:t>
            </a:r>
            <a:r>
              <a:rPr lang="pt-BR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Compressão aos 7 dias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777944552538544"/>
          <c:y val="4.0154651432491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0540020392777976E-2"/>
          <c:y val="0.10857541169889505"/>
          <c:w val="0.88741330662692686"/>
          <c:h val="0.747843563190834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6.926217556140937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9.049285505978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-2.09973753280861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9.0492855059784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4.4196558763487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800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'RCC MIUDO CONCRETO'!$B$27:$F$27</c:f>
              <c:strCache>
                <c:ptCount val="5"/>
                <c:pt idx="0">
                  <c:v>REFERÊNCIA </c:v>
                </c:pt>
                <c:pt idx="1">
                  <c:v>10%</c:v>
                </c:pt>
                <c:pt idx="2">
                  <c:v>20%</c:v>
                </c:pt>
                <c:pt idx="3">
                  <c:v>30%</c:v>
                </c:pt>
                <c:pt idx="4">
                  <c:v>40%</c:v>
                </c:pt>
              </c:strCache>
            </c:strRef>
          </c:cat>
          <c:val>
            <c:numRef>
              <c:f>'RCC MIUDO CONCRETO'!$B$28:$F$28</c:f>
              <c:numCache>
                <c:formatCode>0.00</c:formatCode>
                <c:ptCount val="5"/>
                <c:pt idx="0">
                  <c:v>38.479999999999997</c:v>
                </c:pt>
                <c:pt idx="1">
                  <c:v>36.244300000000003</c:v>
                </c:pt>
                <c:pt idx="2">
                  <c:v>39.247300000000003</c:v>
                </c:pt>
                <c:pt idx="3">
                  <c:v>33.691099999999999</c:v>
                </c:pt>
                <c:pt idx="4">
                  <c:v>34.243299999999998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9459664"/>
        <c:axId val="509460224"/>
      </c:barChart>
      <c:catAx>
        <c:axId val="50945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Percentagens de Substituição do Agregado Miúdo por Pó de Concreto</a:t>
                </a:r>
              </a:p>
            </c:rich>
          </c:tx>
          <c:layout>
            <c:manualLayout>
              <c:xMode val="edge"/>
              <c:yMode val="edge"/>
              <c:x val="0.13707317712126635"/>
              <c:y val="0.93530445934857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509460224"/>
        <c:crosses val="autoZero"/>
        <c:auto val="1"/>
        <c:lblAlgn val="ctr"/>
        <c:lblOffset val="100"/>
        <c:noMultiLvlLbl val="0"/>
      </c:catAx>
      <c:valAx>
        <c:axId val="509460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Resistência (MPa)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945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1.xml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Resíduo pode ser usado em concreto com função estrutural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do agregado influencia no resultado final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de se aprofundar na reutilização de resíduos na construção civil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Maior aceitação do concreto reciclado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10464"/>
            <a:ext cx="33210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36" y="2996952"/>
            <a:ext cx="31178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mattiazzi.com.br/public/uploads/1393252803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55125" r="65141" b="21250"/>
          <a:stretch/>
        </p:blipFill>
        <p:spPr bwMode="auto">
          <a:xfrm>
            <a:off x="683568" y="1484784"/>
            <a:ext cx="2643002" cy="17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23528" y="1912439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RESÍDUOS DE CONSTRUÇÕES E DEMOLIÇÕES (RCD), RESÍDUOS E REJEITOS INDUSTRIAIS, E MATERIAIS ALTERNATIVOS NA PRODUÇÃO DE CONCRETOS E ARGAMASSAS.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8808" y="4833409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Felipe Dalla Nora Soares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Daniela Dolovitsch de Oliveira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Menegusso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Pires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da Silva da Costa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Bressam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Yasmin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Dessuy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Fernando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" y="1844239"/>
            <a:ext cx="7768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DE DESEMPENHO DE CONCRETOS PRODUZIDOS COM SUBSTITUIÇÃO PARCIAL DO AGREGADO NATURAL POR AGREGADOS RECICLADOS ORIGINADOS DA BRITAGEM DE CONCRETO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8808" y="4833409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Felipe Dalla Nora Soares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Daniela Dolovitsch de Oliveira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Menegusso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Pires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da Silva da Costa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Bressam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Yasmin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Dessuy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Fernando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</a:t>
            </a: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Diminuição da Poluição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Reaproveitamento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Resíduos (Classe A)</a:t>
            </a: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Caracterização dos Materiais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dosagens (obtenção de 25 Mpa)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Moldagem do concreto referência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Moldagem dos concretos com substituição de resíduos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Ensaios Mecânicos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Ensaios de durabilidade (capilaridade)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Substituições: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Areia natural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pó de concreto;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por brita reciclada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concreto;</a:t>
            </a: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Percentagens: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10%, 20%, 30%, 40%, 50%, 60%.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765" y="1937692"/>
            <a:ext cx="3888432" cy="2187316"/>
          </a:xfrm>
          <a:prstGeom prst="rect">
            <a:avLst/>
          </a:prstGeom>
        </p:spPr>
      </p:pic>
      <p:pic>
        <p:nvPicPr>
          <p:cNvPr id="14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3" y="4462499"/>
            <a:ext cx="3894234" cy="21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540582" y="1417638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por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 de concreto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Imagem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4" y="1988840"/>
            <a:ext cx="3894234" cy="21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3" y="4462499"/>
            <a:ext cx="3894235" cy="21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540582" y="1417638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 natural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 reciclada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Concreto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1" y="1319648"/>
            <a:ext cx="762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Pesquisa em andamento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até o momento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85370"/>
              </p:ext>
            </p:extLst>
          </p:nvPr>
        </p:nvGraphicFramePr>
        <p:xfrm>
          <a:off x="683568" y="2695561"/>
          <a:ext cx="633655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345</Words>
  <Application>Microsoft Office PowerPoint</Application>
  <PresentationFormat>Apresentação na tela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Adjacência</vt:lpstr>
      <vt:lpstr>Apresentação do PowerPoint</vt:lpstr>
      <vt:lpstr>Apresentação do PowerPoint</vt:lpstr>
      <vt:lpstr>Apresentação do PowerPoint</vt:lpstr>
      <vt:lpstr>Introdução</vt:lpstr>
      <vt:lpstr>Metodologia</vt:lpstr>
      <vt:lpstr>Metodologia</vt:lpstr>
      <vt:lpstr>Metodologia</vt:lpstr>
      <vt:lpstr>Metodologia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Felipe</cp:lastModifiedBy>
  <cp:revision>51</cp:revision>
  <cp:lastPrinted>2016-07-13T19:15:54Z</cp:lastPrinted>
  <dcterms:created xsi:type="dcterms:W3CDTF">2016-07-06T18:56:15Z</dcterms:created>
  <dcterms:modified xsi:type="dcterms:W3CDTF">2016-09-27T14:40:45Z</dcterms:modified>
</cp:coreProperties>
</file>