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sldIdLst>
    <p:sldId id="264" r:id="rId2"/>
    <p:sldId id="276" r:id="rId3"/>
    <p:sldId id="268" r:id="rId4"/>
    <p:sldId id="272" r:id="rId5"/>
    <p:sldId id="269" r:id="rId6"/>
    <p:sldId id="273" r:id="rId7"/>
    <p:sldId id="274" r:id="rId8"/>
    <p:sldId id="265" r:id="rId9"/>
    <p:sldId id="266" r:id="rId10"/>
    <p:sldId id="275" r:id="rId11"/>
    <p:sldId id="267" r:id="rId12"/>
    <p:sldId id="270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426" userDrawn="1">
          <p15:clr>
            <a:srgbClr val="A4A3A4"/>
          </p15:clr>
        </p15:guide>
        <p15:guide id="3" orient="horz" pos="4292">
          <p15:clr>
            <a:srgbClr val="A4A3A4"/>
          </p15:clr>
        </p15:guide>
        <p15:guide id="4" pos="47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27F"/>
    <a:srgbClr val="283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840" autoAdjust="0"/>
  </p:normalViewPr>
  <p:slideViewPr>
    <p:cSldViewPr>
      <p:cViewPr varScale="1">
        <p:scale>
          <a:sx n="81" d="100"/>
          <a:sy n="81" d="100"/>
        </p:scale>
        <p:origin x="1086" y="84"/>
      </p:cViewPr>
      <p:guideLst>
        <p:guide orient="horz" pos="2160"/>
        <p:guide pos="2426"/>
        <p:guide orient="horz" pos="4292"/>
        <p:guide pos="4785"/>
      </p:guideLst>
    </p:cSldViewPr>
  </p:slideViewPr>
  <p:outlineViewPr>
    <p:cViewPr>
      <p:scale>
        <a:sx n="33" d="100"/>
        <a:sy n="33" d="100"/>
      </p:scale>
      <p:origin x="0" y="-3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968BB-6FC2-4CA9-8EBE-AB1B8B8BFADF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B1EA9-B3CE-47FB-998B-EF77235BA5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4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B1EA9-B3CE-47FB-998B-EF77235BA5A8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821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B8F2E0D-DA43-4C78-A1C0-9D074586C18A}" type="datetimeFigureOut">
              <a:rPr lang="pt-BR" smtClean="0"/>
              <a:t>28/09/2016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hyperlink" Target="mailto:ugiovannisantosbatista@hotmail.com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14.png"/><Relationship Id="rId1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7.jpe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14.png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6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Relationship Id="rId1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Relationship Id="rId1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95" y="1362078"/>
            <a:ext cx="5495922" cy="549592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14654" y="69358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das Pesquisas da Engenharia Civil da UNIJUÍ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20613"/>
            <a:ext cx="1527168" cy="12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203779"/>
              </p:ext>
            </p:extLst>
          </p:nvPr>
        </p:nvGraphicFramePr>
        <p:xfrm>
          <a:off x="395540" y="1799308"/>
          <a:ext cx="7056780" cy="2349772"/>
        </p:xfrm>
        <a:graphic>
          <a:graphicData uri="http://schemas.openxmlformats.org/drawingml/2006/table">
            <a:tbl>
              <a:tblPr/>
              <a:tblGrid>
                <a:gridCol w="2328160"/>
                <a:gridCol w="1026704"/>
                <a:gridCol w="925479"/>
                <a:gridCol w="925479"/>
                <a:gridCol w="925479"/>
                <a:gridCol w="925479"/>
              </a:tblGrid>
              <a:tr h="59739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RESISTÊNCIA EM MPA - 7 DIAS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774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Referência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4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Compressão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3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Tração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454010"/>
              </p:ext>
            </p:extLst>
          </p:nvPr>
        </p:nvGraphicFramePr>
        <p:xfrm>
          <a:off x="395536" y="4409306"/>
          <a:ext cx="7056784" cy="747886"/>
        </p:xfrm>
        <a:graphic>
          <a:graphicData uri="http://schemas.openxmlformats.org/drawingml/2006/table">
            <a:tbl>
              <a:tblPr/>
              <a:tblGrid>
                <a:gridCol w="2332980"/>
                <a:gridCol w="1021884"/>
                <a:gridCol w="925480"/>
                <a:gridCol w="925480"/>
                <a:gridCol w="925480"/>
                <a:gridCol w="925480"/>
              </a:tblGrid>
              <a:tr h="7478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Massa Específica (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kg/cm³)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58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 Finais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Apesar de aparentar, a adição da fibra de pneu não interferiu de forma considerável na trabalhabilidade do concreto;</a:t>
            </a:r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Quanto maior a adição da fibra, maior a quantidade de ar incorporado, resultando na diminuição da massa específica.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Agradecimentos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600200"/>
            <a:ext cx="7138988" cy="4421088"/>
          </a:xfrm>
        </p:spPr>
        <p:txBody>
          <a:bodyPr/>
          <a:lstStyle/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Agradecemos ao MEC/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SESu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pela bolsa PET e ao LEC - Laboratório de Engenharia Civil da UNIJUÍ.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7544" y="6021288"/>
            <a:ext cx="7128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 para contato: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giovannisantosbatista@hotmail.com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9" y="5634952"/>
            <a:ext cx="1172141" cy="117214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44126" y="95890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Pesquisas da Engenharia Civil da UNIJUÍ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10704" y="4767367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Giovanni dos Santos Batista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Júlia Regina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Magni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Cauana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Melo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Copetti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 Me. Lucas Fernando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Krug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20613"/>
            <a:ext cx="1527168" cy="1204767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323528" y="1912439"/>
            <a:ext cx="7200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UTILIZAÇÃO DE RESÍDUOS DE CONSTRUÇÕES E DEMOLIÇÕES (RCD), RESÍDUOS E REJEITOS INDUSTRIAIS, E MATERIAIS ALTERNATIVOS NA PRODUÇÃO DE CONCRETOS E ARGAMASSAS.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889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9" y="5634952"/>
            <a:ext cx="1172141" cy="117214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44126" y="95890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Pesquisas da Engenharia Civil da UNIJUÍ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395536" y="2276872"/>
            <a:ext cx="720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VERIFICAÇÃO DE DESEMPENHO DE CONCRETOS PRODUZIDOS COM ADIÇÃO DE RESÍDUO ORIGINADO NO PROCESSO DE RECAPAGEM DE PNEUS COMO REFORÇO DE FIBRAS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10704" y="4767367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Giovanni dos Santos Batista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Júlia Regina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Magni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Cauana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Melo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Copetti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 Me. Lucas Fernando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Krug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20613"/>
            <a:ext cx="1527168" cy="12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99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8006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Consumo de recursos naturais </a:t>
            </a:r>
          </a:p>
          <a:p>
            <a:pPr marL="114300" indent="0" algn="ctr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Impactos ambientais</a:t>
            </a:r>
          </a:p>
          <a:p>
            <a:pPr marL="114300" indent="0" algn="ctr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Sustentabilidade ambiental</a:t>
            </a:r>
          </a:p>
          <a:p>
            <a:pPr marL="114300" indent="0" algn="ctr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Reaproveitamento de resíduos industriais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sp>
        <p:nvSpPr>
          <p:cNvPr id="6" name="Seta para baixo 5"/>
          <p:cNvSpPr/>
          <p:nvPr/>
        </p:nvSpPr>
        <p:spPr>
          <a:xfrm>
            <a:off x="3923928" y="2060848"/>
            <a:ext cx="288032" cy="6154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baixo 20"/>
          <p:cNvSpPr/>
          <p:nvPr/>
        </p:nvSpPr>
        <p:spPr>
          <a:xfrm>
            <a:off x="3923928" y="3284984"/>
            <a:ext cx="288032" cy="6154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baixo 21"/>
          <p:cNvSpPr/>
          <p:nvPr/>
        </p:nvSpPr>
        <p:spPr>
          <a:xfrm>
            <a:off x="3923928" y="4509120"/>
            <a:ext cx="288032" cy="6154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302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80060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Pneu é um risco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meio ambiente e à saúde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pública;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CONAMA: Para 4 novos, 5 devem ter destinação.</a:t>
            </a: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lvl="1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lvl="1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lvl="1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pic>
        <p:nvPicPr>
          <p:cNvPr id="1026" name="Picture 2" descr="Resultado de imagem para pneus abandonado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172" y="3389345"/>
            <a:ext cx="3364206" cy="224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7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80060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Recapagem do pneu</a:t>
            </a:r>
          </a:p>
          <a:p>
            <a:pPr marL="411480" lvl="1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lvl="1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lvl="1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7"/>
          <a:stretch/>
        </p:blipFill>
        <p:spPr bwMode="auto">
          <a:xfrm>
            <a:off x="747589" y="2432439"/>
            <a:ext cx="3122491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205" y="2432439"/>
            <a:ext cx="2893173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0" b="17451"/>
          <a:stretch/>
        </p:blipFill>
        <p:spPr>
          <a:xfrm>
            <a:off x="2869535" y="4630084"/>
            <a:ext cx="2314318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8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800600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Concreto com adição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fibra do pneu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Resistentes às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intempéries;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Resistentes ao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envelhecimento;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mais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elásticos.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lvl="1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lvl="1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lvl="1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275" y="3351919"/>
            <a:ext cx="2430000" cy="3240000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3851275" y="3640500"/>
            <a:ext cx="720000" cy="72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62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Justificativa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Buscar uma alternativa para o reaproveitamento das fibras de pneu provenientes da recapagem, sendo utilizados como aditivo na produção de um novo concreto de cimento Portland;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estudo da resistência à flexão do concreto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erá realizado ensaio de placas.</a:t>
            </a:r>
          </a:p>
          <a:p>
            <a:pPr marL="114300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sp>
        <p:nvSpPr>
          <p:cNvPr id="5" name="AutoShape 4" descr="https://mail.google.com/mail/u/0/?ui=2&amp;ik=a30a42fb5f&amp;view=fimg&amp;th=157673ebcecdca08&amp;attid=0.1.1&amp;disp=emb&amp;attbid=ANGjdJ8R0cJqF5UNLUdfiPOSC2Xae5D92AMSRwYdNYsD7WipnBxjX8TP6tH9nSoDUTai77zbdRATQ82FPH9LpGYSlrvXeeOFv_KW_vZsIxcO09M4JLXX1przE7xko20&amp;sz=s0-l75-ft&amp;ats=1474905951358&amp;rm=157673ebcecdca08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https://mail.google.com/mail/u/0/?ui=2&amp;ik=a30a42fb5f&amp;view=fimg&amp;th=157673ebcecdca08&amp;attid=0.1.1&amp;disp=emb&amp;attbid=ANGjdJ8R0cJqF5UNLUdfiPOSC2Xae5D92AMSRwYdNYsD7WipnBxjX8TP6tH9nSoDUTai77zbdRATQ82FPH9LpGYSlrvXeeOFv_KW_vZsIxcO09M4JLXX1przE7xko20&amp;sz=s0-l75-ft&amp;ats=1474905951358&amp;rm=157673ebcecdca08&amp;zw&amp;atsh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5" name="Picture 7" descr="D:\Meus Documentos\Downloads\IMG_0914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" t="-3342" r="12279" b="1"/>
          <a:stretch/>
        </p:blipFill>
        <p:spPr bwMode="auto">
          <a:xfrm rot="5400000">
            <a:off x="5168010" y="4176728"/>
            <a:ext cx="2730880" cy="262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3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sp>
        <p:nvSpPr>
          <p:cNvPr id="20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Dosagem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concreto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realizada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pelo método ABCP, com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Fck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25Mpa aos 28 dias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Abatimento: 100 mm </a:t>
            </a:r>
            <a:r>
              <a:rPr lang="pt-BR" dirty="0" smtClean="0"/>
              <a:t>± 2 mm;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Porcentagens adicionadas: 1, 3, 7, 10, 12 e 15%;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Resistência a ser verificada aos 7, 28, 56 e 91 dias.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o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Urbano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1088</TotalTime>
  <Words>417</Words>
  <Application>Microsoft Office PowerPoint</Application>
  <PresentationFormat>Apresentação na tela (4:3)</PresentationFormat>
  <Paragraphs>103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Times New Roman</vt:lpstr>
      <vt:lpstr>Adjacência</vt:lpstr>
      <vt:lpstr>Apresentação do PowerPoint</vt:lpstr>
      <vt:lpstr>Apresentação do PowerPoint</vt:lpstr>
      <vt:lpstr>Apresentação do PowerPoint</vt:lpstr>
      <vt:lpstr>Introdução</vt:lpstr>
      <vt:lpstr>Introdução</vt:lpstr>
      <vt:lpstr>Introdução</vt:lpstr>
      <vt:lpstr>Introdução</vt:lpstr>
      <vt:lpstr>Justificativa</vt:lpstr>
      <vt:lpstr>Metodologia</vt:lpstr>
      <vt:lpstr>Resultados</vt:lpstr>
      <vt:lpstr>Considerações Finais</vt:lpstr>
      <vt:lpstr>Agradecimentos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 User</dc:creator>
  <cp:lastModifiedBy>unijui</cp:lastModifiedBy>
  <cp:revision>71</cp:revision>
  <cp:lastPrinted>2016-07-13T19:15:54Z</cp:lastPrinted>
  <dcterms:created xsi:type="dcterms:W3CDTF">2016-07-06T18:56:15Z</dcterms:created>
  <dcterms:modified xsi:type="dcterms:W3CDTF">2016-09-28T15:00:51Z</dcterms:modified>
</cp:coreProperties>
</file>