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4" r:id="rId2"/>
    <p:sldId id="268" r:id="rId3"/>
    <p:sldId id="269" r:id="rId4"/>
    <p:sldId id="265" r:id="rId5"/>
    <p:sldId id="271" r:id="rId6"/>
    <p:sldId id="266" r:id="rId7"/>
    <p:sldId id="272" r:id="rId8"/>
    <p:sldId id="273" r:id="rId9"/>
    <p:sldId id="274" r:id="rId10"/>
    <p:sldId id="276" r:id="rId11"/>
    <p:sldId id="267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1207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27/09/2016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emf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1" y="269776"/>
            <a:ext cx="713898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32108" r="19151" b="17017"/>
          <a:stretch>
            <a:fillRect/>
          </a:stretch>
        </p:blipFill>
        <p:spPr bwMode="auto">
          <a:xfrm>
            <a:off x="175122" y="2274716"/>
            <a:ext cx="7493222" cy="34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830369" y="1632665"/>
            <a:ext cx="63926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alguns geossintéticos</a:t>
            </a:r>
          </a:p>
        </p:txBody>
      </p:sp>
    </p:spTree>
    <p:extLst>
      <p:ext uri="{BB962C8B-B14F-4D97-AF65-F5344CB8AC3E}">
        <p14:creationId xmlns:p14="http://schemas.microsoft.com/office/powerpoint/2010/main" val="180009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muitos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problemas dos pavimentos são causados pela água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infiltração 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maneira de evitar esses problemas é a execução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drenagem, estudos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possibilitem saber qual a drenagem mais eficiente e que irá permitir maior durabilidade relevada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para a área. 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MEC-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pelas bolsas do Programa de Educação Tutorial e a empresa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Maccaferri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América Latina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brunauhde@hotmail.com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7" y="5542042"/>
            <a:ext cx="1152127" cy="1055310"/>
          </a:xfrm>
          <a:prstGeom prst="rect">
            <a:avLst/>
          </a:prstGeom>
        </p:spPr>
      </p:pic>
      <p:pic>
        <p:nvPicPr>
          <p:cNvPr id="22" name="Imagem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4" y="3276934"/>
            <a:ext cx="332105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04" y="2852936"/>
            <a:ext cx="3072100" cy="24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GEOCOMPOSTOS EM DRENAGEM SUBSUPERFICIAL: ANÁLISE DO COMPORTAMENTO DE VIAS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Uhde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Gabriela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Bragato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Cláudio Queiroz 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Nicole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Deckmann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Callai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Carlos Alberto Simões Pires Wayhs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transporte rodoviário é principal meio de deslocamento de cargas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passageiros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malha viária brasileira necessita de cuidados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especiais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problemas dos pavimentos são causados pela água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infiltração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ponto de passagem onde acontece o fenômeno de bombeamento na BR-285 entre Panambi e Carazinho serão aplicados drenos de geocompostos.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drenos com geocompostos em um trecho da BR-285 e a verificação de sua eficiência.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Utilizando de um sistema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associação de dois geossintéticos entre si, o geotêxtil, presente nas duas faces, e ao centro a geomanta de elevada capacidade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drenantes.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1" y="274638"/>
            <a:ext cx="713898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600200"/>
            <a:ext cx="71389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etapas desta pesquisa, serão divididas 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três: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Revisão Bibliográfica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diante do tema proposto, adquirir conhecimentos sobre os conceitos envolvidos.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 de campo será iniciada no momento em que a drenagem com o geocompostos será aplicada no trecho de estudo, sendo observando os comportamentos.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 final será a dos resultados, obtidos através da análise das etapas anteriores</a:t>
            </a:r>
          </a:p>
          <a:p>
            <a:pPr marL="114300" indent="608013" algn="just">
              <a:buFont typeface="Arial" pitchFamily="34" charset="0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Pavimentação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Oferecer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melhorias físicas nas vias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circulação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melhoria operacional para o tráfego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Suportar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esforços do tráfego juntamente com as condições climáticas. As águas em uma via podem possuir diversas origens como demonstrado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1" y="274638"/>
            <a:ext cx="713898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600200"/>
            <a:ext cx="7138988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0" y="2060848"/>
            <a:ext cx="6949107" cy="45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937821" y="1584717"/>
            <a:ext cx="4177746" cy="521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Origem das águas nos pavimentos  </a:t>
            </a:r>
          </a:p>
        </p:txBody>
      </p:sp>
    </p:spTree>
    <p:extLst>
      <p:ext uri="{BB962C8B-B14F-4D97-AF65-F5344CB8AC3E}">
        <p14:creationId xmlns:p14="http://schemas.microsoft.com/office/powerpoint/2010/main" val="2023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1" y="274638"/>
            <a:ext cx="713898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600200"/>
            <a:ext cx="7138988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Font typeface="Arial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Pavimentação</a:t>
            </a:r>
          </a:p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Senço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(2001)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água é a principal causa de insucesso dos pavimentos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Prejudicando pavimentos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corretamente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planejados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3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33321" r="27946" b="23055"/>
          <a:stretch>
            <a:fillRect/>
          </a:stretch>
        </p:blipFill>
        <p:spPr bwMode="auto">
          <a:xfrm>
            <a:off x="1392612" y="3573016"/>
            <a:ext cx="5268163" cy="322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28"/>
          <p:cNvSpPr txBox="1">
            <a:spLocks noChangeArrowheads="1"/>
          </p:cNvSpPr>
          <p:nvPr/>
        </p:nvSpPr>
        <p:spPr bwMode="auto">
          <a:xfrm>
            <a:off x="-3426620" y="3212976"/>
            <a:ext cx="1490662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Primeiros 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sinais de água no pavimento  </a:t>
            </a:r>
          </a:p>
        </p:txBody>
      </p:sp>
    </p:spTree>
    <p:extLst>
      <p:ext uri="{BB962C8B-B14F-4D97-AF65-F5344CB8AC3E}">
        <p14:creationId xmlns:p14="http://schemas.microsoft.com/office/powerpoint/2010/main" val="29157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1" y="325622"/>
            <a:ext cx="713898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651184"/>
            <a:ext cx="7138988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Drenagem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subsuperficial 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retirar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águas que penetram no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pavimento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sistema drenante, a combinação de um ou mais geossintético pode ser utilizada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formando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compostos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geodrenantes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 na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drenagem profunda e subsuperficial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rodovias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75647"/>
            <a:ext cx="1371602" cy="13716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52060"/>
            <a:ext cx="1375913" cy="1375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427973"/>
            <a:ext cx="1375911" cy="1373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99268"/>
            <a:ext cx="1374019" cy="1374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0632"/>
            <a:ext cx="1375913" cy="13759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47050"/>
            <a:ext cx="1375911" cy="13731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547249"/>
            <a:ext cx="1376322" cy="13763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84356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44624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2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438</Words>
  <Application>Microsoft Office PowerPoint</Application>
  <PresentationFormat>Apresentação na tela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Justificativa</vt:lpstr>
      <vt:lpstr>Apresentação do PowerPoint</vt:lpstr>
      <vt:lpstr>Discussão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User</cp:lastModifiedBy>
  <cp:revision>45</cp:revision>
  <cp:lastPrinted>2016-07-13T19:15:54Z</cp:lastPrinted>
  <dcterms:created xsi:type="dcterms:W3CDTF">2016-07-06T18:56:15Z</dcterms:created>
  <dcterms:modified xsi:type="dcterms:W3CDTF">2016-09-28T01:06:57Z</dcterms:modified>
</cp:coreProperties>
</file>