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"/>
  </p:notesMasterIdLst>
  <p:sldIdLst>
    <p:sldId id="264" r:id="rId2"/>
    <p:sldId id="268" r:id="rId3"/>
    <p:sldId id="269" r:id="rId4"/>
    <p:sldId id="265" r:id="rId5"/>
    <p:sldId id="266" r:id="rId6"/>
    <p:sldId id="267" r:id="rId7"/>
    <p:sldId id="270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292">
          <p15:clr>
            <a:srgbClr val="A4A3A4"/>
          </p15:clr>
        </p15:guide>
        <p15:guide id="4" pos="478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27F"/>
    <a:srgbClr val="28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0" autoAdjust="0"/>
  </p:normalViewPr>
  <p:slideViewPr>
    <p:cSldViewPr>
      <p:cViewPr>
        <p:scale>
          <a:sx n="75" d="100"/>
          <a:sy n="75" d="100"/>
        </p:scale>
        <p:origin x="-1236" y="-78"/>
      </p:cViewPr>
      <p:guideLst>
        <p:guide orient="horz" pos="2160"/>
        <p:guide orient="horz" pos="4292"/>
        <p:guide pos="2880"/>
        <p:guide pos="47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9F3BF0-C3CA-4FEC-B375-7225C7A5EE62}" type="doc">
      <dgm:prSet loTypeId="urn:microsoft.com/office/officeart/2005/8/layout/chevron1" loCatId="process" qsTypeId="urn:microsoft.com/office/officeart/2005/8/quickstyle/simple3" qsCatId="simple" csTypeId="urn:microsoft.com/office/officeart/2005/8/colors/accent1_1" csCatId="accent1" phldr="1"/>
      <dgm:spPr/>
    </dgm:pt>
    <dgm:pt modelId="{1DF5C750-B1CB-4184-96BB-44B8E2C69FB9}">
      <dgm:prSet phldrT="[Texto]" custT="1"/>
      <dgm:spPr/>
      <dgm:t>
        <a:bodyPr/>
        <a:lstStyle/>
        <a:p>
          <a:r>
            <a:rPr lang="pt-BR" sz="1600" b="1" dirty="0" smtClean="0"/>
            <a:t>SANEAMENTO BÁSICO</a:t>
          </a:r>
          <a:endParaRPr lang="pt-BR" sz="1600" b="1" dirty="0"/>
        </a:p>
      </dgm:t>
    </dgm:pt>
    <dgm:pt modelId="{76A9C6E7-2C30-4307-9F21-8DB5797D7DA6}" type="parTrans" cxnId="{B665E3E5-3435-4B9F-AD63-3EAC37DD6774}">
      <dgm:prSet/>
      <dgm:spPr/>
      <dgm:t>
        <a:bodyPr/>
        <a:lstStyle/>
        <a:p>
          <a:endParaRPr lang="pt-BR"/>
        </a:p>
      </dgm:t>
    </dgm:pt>
    <dgm:pt modelId="{F24855EE-E2A0-4E19-9824-F8588DB3D120}" type="sibTrans" cxnId="{B665E3E5-3435-4B9F-AD63-3EAC37DD6774}">
      <dgm:prSet/>
      <dgm:spPr/>
      <dgm:t>
        <a:bodyPr/>
        <a:lstStyle/>
        <a:p>
          <a:endParaRPr lang="pt-BR"/>
        </a:p>
      </dgm:t>
    </dgm:pt>
    <dgm:pt modelId="{37C7EFBA-4E9C-4E03-910F-2C053F617DFB}">
      <dgm:prSet phldrT="[Texto]" custT="1"/>
      <dgm:spPr/>
      <dgm:t>
        <a:bodyPr/>
        <a:lstStyle/>
        <a:p>
          <a:r>
            <a:rPr lang="pt-BR" sz="1600" b="1" dirty="0" smtClean="0"/>
            <a:t>URBANIZAÇÃO E PLANEJAMENTO </a:t>
          </a:r>
          <a:endParaRPr lang="pt-BR" sz="1600" b="1" dirty="0"/>
        </a:p>
      </dgm:t>
    </dgm:pt>
    <dgm:pt modelId="{EE07BE80-212E-48D5-B127-C37D3E4A88D1}" type="parTrans" cxnId="{665826C6-7464-4CA1-B97E-6C6A1B33386A}">
      <dgm:prSet/>
      <dgm:spPr/>
      <dgm:t>
        <a:bodyPr/>
        <a:lstStyle/>
        <a:p>
          <a:endParaRPr lang="pt-BR"/>
        </a:p>
      </dgm:t>
    </dgm:pt>
    <dgm:pt modelId="{AE65E9BF-E3FE-4E21-A2AC-9E6338219A70}" type="sibTrans" cxnId="{665826C6-7464-4CA1-B97E-6C6A1B33386A}">
      <dgm:prSet/>
      <dgm:spPr/>
      <dgm:t>
        <a:bodyPr/>
        <a:lstStyle/>
        <a:p>
          <a:endParaRPr lang="pt-BR"/>
        </a:p>
      </dgm:t>
    </dgm:pt>
    <dgm:pt modelId="{F78522C7-DFA1-49D7-8395-1850876F8A37}">
      <dgm:prSet phldrT="[Texto]" custT="1"/>
      <dgm:spPr/>
      <dgm:t>
        <a:bodyPr/>
        <a:lstStyle/>
        <a:p>
          <a:r>
            <a:rPr lang="pt-BR" sz="1600" b="1" dirty="0" smtClean="0"/>
            <a:t>POLUIÇÃO DOS RECURSOS HÍDRICOS</a:t>
          </a:r>
          <a:endParaRPr lang="pt-BR" sz="1600" b="1" dirty="0"/>
        </a:p>
      </dgm:t>
    </dgm:pt>
    <dgm:pt modelId="{610512F9-C1CD-4EC0-9428-DE265B4B3314}" type="parTrans" cxnId="{64A0A228-02BB-4FA4-9347-E42799835CFB}">
      <dgm:prSet/>
      <dgm:spPr/>
      <dgm:t>
        <a:bodyPr/>
        <a:lstStyle/>
        <a:p>
          <a:endParaRPr lang="pt-BR"/>
        </a:p>
      </dgm:t>
    </dgm:pt>
    <dgm:pt modelId="{4E3F0B27-6A5E-415B-92FF-8468EA459B55}" type="sibTrans" cxnId="{64A0A228-02BB-4FA4-9347-E42799835CFB}">
      <dgm:prSet/>
      <dgm:spPr/>
      <dgm:t>
        <a:bodyPr/>
        <a:lstStyle/>
        <a:p>
          <a:endParaRPr lang="pt-BR"/>
        </a:p>
      </dgm:t>
    </dgm:pt>
    <dgm:pt modelId="{76AF1706-FF3D-43A6-9E66-6DAACB46E063}" type="pres">
      <dgm:prSet presAssocID="{FF9F3BF0-C3CA-4FEC-B375-7225C7A5EE62}" presName="Name0" presStyleCnt="0">
        <dgm:presLayoutVars>
          <dgm:dir/>
          <dgm:animLvl val="lvl"/>
          <dgm:resizeHandles val="exact"/>
        </dgm:presLayoutVars>
      </dgm:prSet>
      <dgm:spPr/>
    </dgm:pt>
    <dgm:pt modelId="{8960AF8E-F4DF-4EBA-8B72-2854A8DB47D8}" type="pres">
      <dgm:prSet presAssocID="{1DF5C750-B1CB-4184-96BB-44B8E2C69FB9}" presName="parTxOnly" presStyleLbl="node1" presStyleIdx="0" presStyleCnt="3" custScaleX="1224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D9D1F0-BBD0-48C3-AE78-07DE81DA8992}" type="pres">
      <dgm:prSet presAssocID="{F24855EE-E2A0-4E19-9824-F8588DB3D120}" presName="parTxOnlySpace" presStyleCnt="0"/>
      <dgm:spPr/>
    </dgm:pt>
    <dgm:pt modelId="{C6A6AA1D-60F3-49C8-B62B-084C2BCA631B}" type="pres">
      <dgm:prSet presAssocID="{37C7EFBA-4E9C-4E03-910F-2C053F617DFB}" presName="parTxOnly" presStyleLbl="node1" presStyleIdx="1" presStyleCnt="3" custScaleX="1153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EB80D4-7F5D-4CEB-BFCB-806AE6850829}" type="pres">
      <dgm:prSet presAssocID="{AE65E9BF-E3FE-4E21-A2AC-9E6338219A70}" presName="parTxOnlySpace" presStyleCnt="0"/>
      <dgm:spPr/>
    </dgm:pt>
    <dgm:pt modelId="{794D246C-8B62-46EC-A933-84E48D3D6DF5}" type="pres">
      <dgm:prSet presAssocID="{F78522C7-DFA1-49D7-8395-1850876F8A3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BDFB41B-02BD-48EF-ABD1-007758027A75}" type="presOf" srcId="{1DF5C750-B1CB-4184-96BB-44B8E2C69FB9}" destId="{8960AF8E-F4DF-4EBA-8B72-2854A8DB47D8}" srcOrd="0" destOrd="0" presId="urn:microsoft.com/office/officeart/2005/8/layout/chevron1"/>
    <dgm:cxn modelId="{64A0A228-02BB-4FA4-9347-E42799835CFB}" srcId="{FF9F3BF0-C3CA-4FEC-B375-7225C7A5EE62}" destId="{F78522C7-DFA1-49D7-8395-1850876F8A37}" srcOrd="2" destOrd="0" parTransId="{610512F9-C1CD-4EC0-9428-DE265B4B3314}" sibTransId="{4E3F0B27-6A5E-415B-92FF-8468EA459B55}"/>
    <dgm:cxn modelId="{B665E3E5-3435-4B9F-AD63-3EAC37DD6774}" srcId="{FF9F3BF0-C3CA-4FEC-B375-7225C7A5EE62}" destId="{1DF5C750-B1CB-4184-96BB-44B8E2C69FB9}" srcOrd="0" destOrd="0" parTransId="{76A9C6E7-2C30-4307-9F21-8DB5797D7DA6}" sibTransId="{F24855EE-E2A0-4E19-9824-F8588DB3D120}"/>
    <dgm:cxn modelId="{1F2D80F3-22D8-493E-B266-321491EFB19B}" type="presOf" srcId="{37C7EFBA-4E9C-4E03-910F-2C053F617DFB}" destId="{C6A6AA1D-60F3-49C8-B62B-084C2BCA631B}" srcOrd="0" destOrd="0" presId="urn:microsoft.com/office/officeart/2005/8/layout/chevron1"/>
    <dgm:cxn modelId="{665826C6-7464-4CA1-B97E-6C6A1B33386A}" srcId="{FF9F3BF0-C3CA-4FEC-B375-7225C7A5EE62}" destId="{37C7EFBA-4E9C-4E03-910F-2C053F617DFB}" srcOrd="1" destOrd="0" parTransId="{EE07BE80-212E-48D5-B127-C37D3E4A88D1}" sibTransId="{AE65E9BF-E3FE-4E21-A2AC-9E6338219A70}"/>
    <dgm:cxn modelId="{ED6EE29C-719D-44A7-B685-31C68CFE263D}" type="presOf" srcId="{F78522C7-DFA1-49D7-8395-1850876F8A37}" destId="{794D246C-8B62-46EC-A933-84E48D3D6DF5}" srcOrd="0" destOrd="0" presId="urn:microsoft.com/office/officeart/2005/8/layout/chevron1"/>
    <dgm:cxn modelId="{E943FBF9-F066-434D-AAEE-53A827D64A65}" type="presOf" srcId="{FF9F3BF0-C3CA-4FEC-B375-7225C7A5EE62}" destId="{76AF1706-FF3D-43A6-9E66-6DAACB46E063}" srcOrd="0" destOrd="0" presId="urn:microsoft.com/office/officeart/2005/8/layout/chevron1"/>
    <dgm:cxn modelId="{9F990A61-5183-461B-A509-7FCBF5EE60F5}" type="presParOf" srcId="{76AF1706-FF3D-43A6-9E66-6DAACB46E063}" destId="{8960AF8E-F4DF-4EBA-8B72-2854A8DB47D8}" srcOrd="0" destOrd="0" presId="urn:microsoft.com/office/officeart/2005/8/layout/chevron1"/>
    <dgm:cxn modelId="{85E84E3E-20E1-436D-A4FA-945D9198D7F2}" type="presParOf" srcId="{76AF1706-FF3D-43A6-9E66-6DAACB46E063}" destId="{DBD9D1F0-BBD0-48C3-AE78-07DE81DA8992}" srcOrd="1" destOrd="0" presId="urn:microsoft.com/office/officeart/2005/8/layout/chevron1"/>
    <dgm:cxn modelId="{A31841FB-1BFF-4E65-9004-FDA00FEB3AF5}" type="presParOf" srcId="{76AF1706-FF3D-43A6-9E66-6DAACB46E063}" destId="{C6A6AA1D-60F3-49C8-B62B-084C2BCA631B}" srcOrd="2" destOrd="0" presId="urn:microsoft.com/office/officeart/2005/8/layout/chevron1"/>
    <dgm:cxn modelId="{FDD1982A-A695-4741-AC8F-93F047AEDFD0}" type="presParOf" srcId="{76AF1706-FF3D-43A6-9E66-6DAACB46E063}" destId="{ABEB80D4-7F5D-4CEB-BFCB-806AE6850829}" srcOrd="3" destOrd="0" presId="urn:microsoft.com/office/officeart/2005/8/layout/chevron1"/>
    <dgm:cxn modelId="{8B6A15D1-452F-4F3D-9661-977C289C140B}" type="presParOf" srcId="{76AF1706-FF3D-43A6-9E66-6DAACB46E063}" destId="{794D246C-8B62-46EC-A933-84E48D3D6DF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0AF8E-F4DF-4EBA-8B72-2854A8DB47D8}">
      <dsp:nvSpPr>
        <dsp:cNvPr id="0" name=""/>
        <dsp:cNvSpPr/>
      </dsp:nvSpPr>
      <dsp:spPr>
        <a:xfrm>
          <a:off x="1957" y="1951324"/>
          <a:ext cx="2748672" cy="8979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SANEAMENTO BÁSICO</a:t>
          </a:r>
          <a:endParaRPr lang="pt-BR" sz="1600" b="1" kern="1200" dirty="0"/>
        </a:p>
      </dsp:txBody>
      <dsp:txXfrm>
        <a:off x="450932" y="1951324"/>
        <a:ext cx="1850722" cy="897950"/>
      </dsp:txXfrm>
    </dsp:sp>
    <dsp:sp modelId="{C6A6AA1D-60F3-49C8-B62B-084C2BCA631B}">
      <dsp:nvSpPr>
        <dsp:cNvPr id="0" name=""/>
        <dsp:cNvSpPr/>
      </dsp:nvSpPr>
      <dsp:spPr>
        <a:xfrm>
          <a:off x="2526142" y="1951324"/>
          <a:ext cx="2590498" cy="8979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URBANIZAÇÃO E PLANEJAMENTO </a:t>
          </a:r>
          <a:endParaRPr lang="pt-BR" sz="1600" b="1" kern="1200" dirty="0"/>
        </a:p>
      </dsp:txBody>
      <dsp:txXfrm>
        <a:off x="2975117" y="1951324"/>
        <a:ext cx="1692548" cy="897950"/>
      </dsp:txXfrm>
    </dsp:sp>
    <dsp:sp modelId="{794D246C-8B62-46EC-A933-84E48D3D6DF5}">
      <dsp:nvSpPr>
        <dsp:cNvPr id="0" name=""/>
        <dsp:cNvSpPr/>
      </dsp:nvSpPr>
      <dsp:spPr>
        <a:xfrm>
          <a:off x="4892153" y="1951324"/>
          <a:ext cx="2244877" cy="8979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POLUIÇÃO DOS RECURSOS HÍDRICOS</a:t>
          </a:r>
          <a:endParaRPr lang="pt-BR" sz="1600" b="1" kern="1200" dirty="0"/>
        </a:p>
      </dsp:txBody>
      <dsp:txXfrm>
        <a:off x="5341128" y="1951324"/>
        <a:ext cx="1346927" cy="897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968BB-6FC2-4CA9-8EBE-AB1B8B8BFADF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1EA9-B3CE-47FB-998B-EF77235BA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diagramData" Target="../diagrams/data1.xml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17" Type="http://schemas.microsoft.com/office/2007/relationships/diagramDrawing" Target="../diagrams/drawing1.xml"/><Relationship Id="rId2" Type="http://schemas.openxmlformats.org/officeDocument/2006/relationships/image" Target="../media/image11.png"/><Relationship Id="rId16" Type="http://schemas.openxmlformats.org/officeDocument/2006/relationships/diagramColors" Target="../diagrams/colors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95" y="1362078"/>
            <a:ext cx="5495922" cy="549592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4654" y="69358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das Pesquisas da Engenharia Civil da UNIJUÍ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9" y="5634952"/>
            <a:ext cx="1172141" cy="117214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4126" y="9589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95536" y="2276872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SANEAMENTO BÁSICO E POLUIÇÃO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 RECURSOS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HÍDRICOS EM UMA SANGA NO MUNICÍPIO DE TENENTE PORTELA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10704" y="4767367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Francine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Bottega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Sapiecinski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Giuliano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Cruass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Daronco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As ações de saneamento possuem relação direta com os recursos hídricos qualitativamente e/ou quantitativamente. A obtenção de boas condições de saneamento requer o gerenciamento adequado dos recursos hídricos que, por sua vez, engloba ações de saneamento básico (KOBIYAMA; MOTA; CORSEUIL, 2008).</a:t>
            </a:r>
          </a:p>
          <a:p>
            <a:pPr marL="114300" indent="0" algn="just">
              <a:buNone/>
            </a:pPr>
            <a:endParaRPr lang="en-US" dirty="0"/>
          </a:p>
          <a:p>
            <a:pPr marL="114300" indent="0" algn="just">
              <a:buNone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O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referido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trabalho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tem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como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principal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objetivo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o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estudo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caso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que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será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realizado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uma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sanga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situada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na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cidade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Tenente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Portela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/RS.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Questões de Pesquisa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285750" indent="-285750">
              <a:buFont typeface="Courier New" pitchFamily="49" charset="0"/>
              <a:buChar char="o"/>
            </a:pPr>
            <a:r>
              <a:rPr lang="pt-B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Questão principal</a:t>
            </a:r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4300" lvl="0" indent="0" algn="just">
              <a:buNone/>
            </a:pPr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Quais soluções ou adequações possíveis para uma área específica com latente poluição dos recursos hídricos?</a:t>
            </a:r>
          </a:p>
          <a:p>
            <a:pPr lvl="0"/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pt-B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Questões secundárias</a:t>
            </a:r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4300" lvl="0" indent="0" algn="just">
              <a:buNone/>
            </a:pPr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Quais sugestões de melhoria para o local?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>
            <a:normAutofit fontScale="92500" lnSpcReduction="10000"/>
          </a:bodyPr>
          <a:lstStyle/>
          <a:p>
            <a:pPr indent="-342900">
              <a:buFont typeface="Courier New" pitchFamily="49" charset="0"/>
              <a:buChar char="o"/>
            </a:pPr>
            <a:r>
              <a:rPr lang="pt-B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Objetivo Geral</a:t>
            </a:r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O objetivo geral desta pesquisa é sugerir uma proposta metodológica à proteção da qualidade da água da Sanga </a:t>
            </a:r>
            <a:r>
              <a:rPr lang="pt-BR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Paludo</a:t>
            </a:r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e sua interface com o setor de saneamento básico.</a:t>
            </a:r>
          </a:p>
          <a:p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-342900">
              <a:buFont typeface="Courier New" pitchFamily="49" charset="0"/>
              <a:buChar char="o"/>
            </a:pPr>
            <a:r>
              <a:rPr lang="pt-B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Objetivos Específico</a:t>
            </a:r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</a:p>
          <a:p>
            <a:pPr lvl="0" algn="just"/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Estudar a relação dos serviços de saneamento com o meio ambiente; </a:t>
            </a:r>
          </a:p>
          <a:p>
            <a:pPr lvl="0" algn="just"/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Sugerir melhorias para o local que apresenta condições de poluição dos recursos hídricos; </a:t>
            </a:r>
          </a:p>
          <a:p>
            <a:pPr lvl="0" algn="just"/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Chamar a atenção para as demais pesquisas sobre o tema, que melhorias podem e devem ser feitas, inclusive em municípios de pequeno porte. </a:t>
            </a: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graphicFrame>
        <p:nvGraphicFramePr>
          <p:cNvPr id="14" name="Espaço Reservado para Conteú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492400"/>
              </p:ext>
            </p:extLst>
          </p:nvPr>
        </p:nvGraphicFramePr>
        <p:xfrm>
          <a:off x="323528" y="1034993"/>
          <a:ext cx="713898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116" y="2677473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OBRIGADA!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467544" y="6021288"/>
            <a:ext cx="712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 para contato: </a:t>
            </a:r>
            <a:r>
              <a:rPr lang="pt-BR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fran_sapiecinski@hotmail.com </a:t>
            </a:r>
            <a:endParaRPr lang="pt-BR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</TotalTime>
  <Words>277</Words>
  <Application>Microsoft Office PowerPoint</Application>
  <PresentationFormat>Apresentação na tela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Adjacência</vt:lpstr>
      <vt:lpstr>Apresentação do PowerPoint</vt:lpstr>
      <vt:lpstr>Apresentação do PowerPoint</vt:lpstr>
      <vt:lpstr>Introdução</vt:lpstr>
      <vt:lpstr>Questões de Pesquisa</vt:lpstr>
      <vt:lpstr>Objetivos</vt:lpstr>
      <vt:lpstr>Apresentação do PowerPoint</vt:lpstr>
      <vt:lpstr>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Fran Sapiecinski</cp:lastModifiedBy>
  <cp:revision>42</cp:revision>
  <cp:lastPrinted>2016-07-13T19:15:54Z</cp:lastPrinted>
  <dcterms:created xsi:type="dcterms:W3CDTF">2016-07-06T18:56:15Z</dcterms:created>
  <dcterms:modified xsi:type="dcterms:W3CDTF">2016-09-26T19:54:31Z</dcterms:modified>
</cp:coreProperties>
</file>