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64" r:id="rId2"/>
    <p:sldId id="268" r:id="rId3"/>
    <p:sldId id="269" r:id="rId4"/>
    <p:sldId id="265" r:id="rId5"/>
    <p:sldId id="266" r:id="rId6"/>
    <p:sldId id="267" r:id="rId7"/>
    <p:sldId id="27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pos="63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  <p:guide orient="horz" pos="4292"/>
        <p:guide pos="63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19536" y="161345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38654" y="69358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855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526" y="1352740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526" y="-32358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9" y="2732165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36" y="5520614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34953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19536" y="188641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68126" y="958905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855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919536" y="2276873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LODO DAS ETES NO ESTADO DO RIO GRANDE DO SUL: ALTERNATIVAS DE DESTINAÇÃO E REUSO AMBIENTALMENTE CORRETOS E ECONOMICAMENTE VIÁVEIS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1847528" y="4523641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Joice Moura da Silva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Fernanda Andressa Cardoso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Jusvick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Lucas Carvalho Vier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Bruno Afonso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Wobeto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Rohrig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Douglas Alencar Bach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Giuliano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Daronco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526" y="1352740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526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9" y="2732165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520614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656771"/>
            <a:ext cx="1152127" cy="105531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77" y="4021571"/>
            <a:ext cx="1474694" cy="147469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319649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-31230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4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58" y="2667905"/>
            <a:ext cx="1439487" cy="14394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5727" y="109496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980728"/>
            <a:ext cx="10153128" cy="554461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altLang="pt-B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crescimento populacional ocorreu no decorrer da história, às vezes em ritmo lento, outras vezes de maneira veloz. Infelizmente não é possível afirmar se o crescimento populacional significa uma alteração positiva ou negativa, uma vez que este crescimento pode representar alterações drásticas em vários contextos, principalmente o ambiental. </a:t>
            </a:r>
          </a:p>
          <a:p>
            <a:pPr marL="114300" indent="0" algn="just">
              <a:buNone/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Com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degradação intensa dos recursos hídricos, os esgotos de diversas cidades brasileiras estão sendo tratados em estações de tratamento de esgoto (</a:t>
            </a:r>
            <a:r>
              <a:rPr lang="pt-BR" alt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ETEs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que trabalham com diferentes sistemas tecnológicos. Nestes sistemas de tratamento a água retorna aos mananciais com bom grau de pureza. </a:t>
            </a: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pt-BR" alt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Assim 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em diversas locais do Brasil e do mundo, a existência desta obrigatoriedade faz com que as </a:t>
            </a:r>
            <a:r>
              <a:rPr lang="pt-BR" alt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ETE’s</a:t>
            </a:r>
            <a:r>
              <a:rPr lang="pt-BR" alt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busquem cada vez mais se adequar as novas regras e além disso encontrarem formas de destinação deste lodo. Dentre estas localidades será abordado o lodo gerado no estado do Rio Grande do Sul e as alternativas de destinação deste resíduo, buscando explorar logísticas ambientalmente corretas e economicamente viáveis</a:t>
            </a:r>
            <a:r>
              <a:rPr lang="pt-BR" altLang="pt-B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4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estimativa de uma quantidade de produção de lodo nas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aproximadamente 2t/ano, faz-se necessário que estes resíduos tenham um manuseio e destinação adequada visto que a legislação ambiental vigente como a Resolução nº 375, de 29 de agosto de 2006 do Conselho Nacional do Meio Ambiente (CONAMA) e a Lei 12.305 de 2 de agosto de 2010 são extremamente rigorosas.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77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077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748285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34076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4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58" y="2733373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41" y="38063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4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77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077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2748285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319649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-60205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4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58" y="2733373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41" y="-6360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656771"/>
            <a:ext cx="1152127" cy="1055310"/>
          </a:xfrm>
          <a:prstGeom prst="rect">
            <a:avLst/>
          </a:prstGeom>
        </p:spPr>
      </p:pic>
      <p:sp>
        <p:nvSpPr>
          <p:cNvPr id="23" name="Espaço Reservado para Conteúdo 2"/>
          <p:cNvSpPr>
            <a:spLocks noGrp="1"/>
          </p:cNvSpPr>
          <p:nvPr>
            <p:ph idx="1"/>
          </p:nvPr>
        </p:nvSpPr>
        <p:spPr>
          <a:xfrm>
            <a:off x="674071" y="1166167"/>
            <a:ext cx="10160000" cy="4800600"/>
          </a:xfrm>
        </p:spPr>
        <p:txBody>
          <a:bodyPr>
            <a:normAutofit fontScale="92500"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Percebe-se que a quantidade de lodo gerado nas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ETE’s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tende a aumentar cada dia mais devido a fatores como o crescimento populacional e a geração desenfreada de esgoto e que este problema fica ainda maior tendo em vista que além da responsabilidade ambiental existem leis e resoluções que obrigam as estações a se adequarem com grande urgência. 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Dentre estas leis, tem-se a Política Nacional de Resíduos Sólidos, que busca a não geração, redução, reutilização, reciclagem, tratamento e destinação final ambientalmente segura dos resíduos sólidos e com isso existe uma crescente demanda de área para descarte. A partir desta reestruturação as Estações de Tratamento de Esgoto devem modificar-se e incluir em suas atividades o processamento do lodo para fins de reuso. 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que diz respeito ao descarte e reuso do lodo, é possível perceber que para o descarte existem cuidados de extrema importância que devem ser respeitados e já com relação ao reuso, após o processamento adequado, existem diversos benefícios ecológicos que justificam os custos do tratamento e que tais benefícios podem ser verificados em outros produtos, como por exemplo, a utilização do lodo na construção civil. </a:t>
            </a:r>
          </a:p>
        </p:txBody>
      </p:sp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1" y="1600200"/>
            <a:ext cx="7138988" cy="4800600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Compreender os processos logísticos adequados, ter um bom planejamento, possuir conhecimentos técnicos e ter ciência das leis e resoluções que regem a destinação e reuso do lodo são ferramentas de extrema importância para conseguir resolver ou pelo menos minimizar o problema deste resíduo dentro das Estações de Tratamento de Esgoto, e assim alcançar o equilíbrio entre a natureza, a sociedade e a economia.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77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077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1404284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61" y="2748285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319649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4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58" y="2733373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41" y="-33656"/>
            <a:ext cx="1374713" cy="137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540067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1" y="1600200"/>
            <a:ext cx="7138988" cy="4421088"/>
          </a:xfrm>
        </p:spPr>
        <p:txBody>
          <a:bodyPr/>
          <a:lstStyle/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Professor Giuliano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Daronco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Colegas que participaram da pesquisa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–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Unijuí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Campus Santa Rosa</a:t>
            </a: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Engenharia Civil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91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joice.moura@hotmail.com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077" y="4145630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077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61" y="2748285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7" y="1319649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769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354" y="5523560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58" y="2775061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941" y="-6360"/>
            <a:ext cx="1374713" cy="137471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634952"/>
            <a:ext cx="1152127" cy="10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267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Adjacência</vt:lpstr>
      <vt:lpstr>Apresentação do PowerPoint</vt:lpstr>
      <vt:lpstr>Apresentação do PowerPoint</vt:lpstr>
      <vt:lpstr>Introdução</vt:lpstr>
      <vt:lpstr>Justificativa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Joice Moura</cp:lastModifiedBy>
  <cp:revision>43</cp:revision>
  <cp:lastPrinted>2016-07-13T19:15:54Z</cp:lastPrinted>
  <dcterms:created xsi:type="dcterms:W3CDTF">2016-07-06T18:56:15Z</dcterms:created>
  <dcterms:modified xsi:type="dcterms:W3CDTF">2016-09-25T19:27:20Z</dcterms:modified>
</cp:coreProperties>
</file>