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4"/>
  </p:notesMasterIdLst>
  <p:sldIdLst>
    <p:sldId id="268" r:id="rId2"/>
    <p:sldId id="278" r:id="rId3"/>
    <p:sldId id="265" r:id="rId4"/>
    <p:sldId id="266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67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292">
          <p15:clr>
            <a:srgbClr val="A4A3A4"/>
          </p15:clr>
        </p15:guide>
        <p15:guide id="4" pos="47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27F"/>
    <a:srgbClr val="283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7" autoAdjust="0"/>
    <p:restoredTop sz="94840" autoAdjust="0"/>
  </p:normalViewPr>
  <p:slideViewPr>
    <p:cSldViewPr>
      <p:cViewPr varScale="1">
        <p:scale>
          <a:sx n="70" d="100"/>
          <a:sy n="70" d="100"/>
        </p:scale>
        <p:origin x="-1398" y="-90"/>
      </p:cViewPr>
      <p:guideLst>
        <p:guide orient="horz" pos="2160"/>
        <p:guide orient="horz" pos="4292"/>
        <p:guide pos="2880"/>
        <p:guide pos="47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3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968BB-6FC2-4CA9-8EBE-AB1B8B8BFADF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B1EA9-B3CE-47FB-998B-EF77235BA5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4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3.png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4.png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4.wdp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4.wdp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4.wdp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9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4.wdp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4.wdp"/><Relationship Id="rId1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1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4.wdp"/><Relationship Id="rId1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4.wdp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05" y="4164178"/>
            <a:ext cx="1172141" cy="117214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5536" y="188640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REGIONAL DO NOROESTE DO ESTADO DO RIO GRANDE DO SUL</a:t>
            </a:r>
            <a:endParaRPr lang="pt-BR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44126" y="95890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 III –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Terceiro Painel Temático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Pesquisas da Engenharia Civil da UNIJUÍ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1331640" y="496417"/>
            <a:ext cx="518457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395536" y="2276872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Estudo da Eficiência Energética do Sistema Elétrico de Habitações de Interesse Social na Cidade de Santa Rosa 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323528" y="4551117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Lucas Carvalho Vier</a:t>
            </a:r>
          </a:p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Fabio Augusto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Henkes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Huppes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Raissa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Francieli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Hammes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Mauro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Rodrigues</a:t>
            </a:r>
          </a:p>
          <a:p>
            <a:pPr algn="ctr"/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Marcelle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Engler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Bridi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1352739"/>
            <a:ext cx="1375913" cy="1375913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-22143"/>
            <a:ext cx="1375911" cy="137312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5478993"/>
            <a:ext cx="1376322" cy="1376322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4107391"/>
            <a:ext cx="1371602" cy="137160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2732164"/>
            <a:ext cx="1374019" cy="1374019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520613"/>
            <a:ext cx="1527168" cy="1204767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" y="5639499"/>
            <a:ext cx="1152127" cy="10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99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6786" y="-11326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08520" y="1707091"/>
            <a:ext cx="7138988" cy="4800600"/>
          </a:xfrm>
        </p:spPr>
        <p:txBody>
          <a:bodyPr/>
          <a:lstStyle/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811" y="7294"/>
            <a:ext cx="1374713" cy="1374713"/>
          </a:xfrm>
          <a:prstGeom prst="rect">
            <a:avLst/>
          </a:prstGeom>
        </p:spPr>
      </p:pic>
      <p:pic>
        <p:nvPicPr>
          <p:cNvPr id="20" name="Imagem 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5" t="31322" r="41032" b="33604"/>
          <a:stretch>
            <a:fillRect/>
          </a:stretch>
        </p:blipFill>
        <p:spPr bwMode="auto">
          <a:xfrm>
            <a:off x="-1" y="1365013"/>
            <a:ext cx="9141975" cy="452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tângulo 22"/>
          <p:cNvSpPr/>
          <p:nvPr/>
        </p:nvSpPr>
        <p:spPr>
          <a:xfrm>
            <a:off x="557941" y="5935029"/>
            <a:ext cx="74166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 smtClean="0"/>
              <a:t>Fonte: autoria própria</a:t>
            </a:r>
            <a:endParaRPr lang="pt-BR" sz="2200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2" y="5776706"/>
            <a:ext cx="1152127" cy="10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6786" y="-11326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701" y="1319648"/>
            <a:ext cx="7138988" cy="4800600"/>
          </a:xfrm>
        </p:spPr>
        <p:txBody>
          <a:bodyPr/>
          <a:lstStyle/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3" name="Imagem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" y="1403115"/>
            <a:ext cx="9132299" cy="4242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557941" y="5645304"/>
            <a:ext cx="74166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 smtClean="0"/>
              <a:t>Fonte: autoria própria</a:t>
            </a:r>
            <a:endParaRPr lang="pt-BR" sz="2200" dirty="0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2" y="5776706"/>
            <a:ext cx="1152127" cy="10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7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 Finais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1" y="1600200"/>
            <a:ext cx="7138988" cy="4800600"/>
          </a:xfrm>
        </p:spPr>
        <p:txBody>
          <a:bodyPr/>
          <a:lstStyle/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Concluiu-se que os projetos elétricos elaborados para as habitações de interesse social devem levar em consideração a possibilidade do aumento de carga, já que o poder de compra pode aumentar para os usuários e consequentemente aumentará a quantidade de eletrodomésticos.</a:t>
            </a:r>
          </a:p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Como a carga utilizada está sendo maior do que o foi projetado, acaba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dissipando calor nos condutores e, consequentemente, aumentando o custo da energia elétrica para essas residências.</a:t>
            </a:r>
            <a:endParaRPr lang="pt-BR" dirty="0"/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4" name="Espaço Reservado para Conteúdo 13"/>
          <p:cNvPicPr>
            <a:picLocks noGrp="1" noChangeAspect="1"/>
          </p:cNvPicPr>
          <p:nvPr>
            <p:ph idx="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52" y="1556792"/>
            <a:ext cx="6590525" cy="4577606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sp>
        <p:nvSpPr>
          <p:cNvPr id="22" name="Retângulo 21"/>
          <p:cNvSpPr/>
          <p:nvPr/>
        </p:nvSpPr>
        <p:spPr>
          <a:xfrm>
            <a:off x="541375" y="6058108"/>
            <a:ext cx="74166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 smtClean="0"/>
              <a:t>Fonte: Adaptado da prefeitura de Santa Rosa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57951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Justificativa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/>
          <a:lstStyle/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presente artigo foi desenvolvido no projeto de Pesquisa “Avaliação da Pós ocupação em Habitações de Interesse Social”.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7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/>
          <a:lstStyle/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549079"/>
            <a:ext cx="5850445" cy="373432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043194" y="6141522"/>
            <a:ext cx="58326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 smtClean="0"/>
              <a:t>       SATISFEITOS                    NEUTROS                   INSATISFEITOS</a:t>
            </a:r>
            <a:endParaRPr lang="pt-BR" sz="1700" dirty="0"/>
          </a:p>
        </p:txBody>
      </p:sp>
      <p:sp>
        <p:nvSpPr>
          <p:cNvPr id="6" name="Retângulo 5"/>
          <p:cNvSpPr/>
          <p:nvPr/>
        </p:nvSpPr>
        <p:spPr>
          <a:xfrm>
            <a:off x="1411462" y="1928862"/>
            <a:ext cx="548259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Satisfação com a quantidade de Pontos de Luz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pt-BR" dirty="0"/>
          </a:p>
        </p:txBody>
      </p:sp>
      <p:sp>
        <p:nvSpPr>
          <p:cNvPr id="20" name="Retângulo 19"/>
          <p:cNvSpPr/>
          <p:nvPr/>
        </p:nvSpPr>
        <p:spPr>
          <a:xfrm>
            <a:off x="350584" y="6416389"/>
            <a:ext cx="74166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 smtClean="0"/>
              <a:t>Fonte: autoria própria</a:t>
            </a:r>
            <a:endParaRPr lang="pt-BR" sz="2200" dirty="0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08520" y="1707091"/>
            <a:ext cx="7138988" cy="4800600"/>
          </a:xfrm>
        </p:spPr>
        <p:txBody>
          <a:bodyPr/>
          <a:lstStyle/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1934613" y="5133686"/>
            <a:ext cx="58326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 smtClean="0"/>
              <a:t>     SIM                                                    NÃO</a:t>
            </a:r>
            <a:endParaRPr lang="pt-BR" sz="17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359" y="2269280"/>
            <a:ext cx="5306601" cy="294659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91213" y="1707091"/>
            <a:ext cx="74166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Quantidade de usuários que ampliou o número de pontos de luz.</a:t>
            </a:r>
            <a:endParaRPr lang="pt-BR" sz="2200" dirty="0"/>
          </a:p>
        </p:txBody>
      </p:sp>
      <p:sp>
        <p:nvSpPr>
          <p:cNvPr id="20" name="Retângulo 19"/>
          <p:cNvSpPr/>
          <p:nvPr/>
        </p:nvSpPr>
        <p:spPr>
          <a:xfrm>
            <a:off x="282968" y="5429078"/>
            <a:ext cx="74166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 smtClean="0"/>
              <a:t>Fonte: autoria própria</a:t>
            </a:r>
            <a:endParaRPr lang="pt-BR" sz="2200" dirty="0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3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08520" y="1707091"/>
            <a:ext cx="7138988" cy="4800600"/>
          </a:xfrm>
        </p:spPr>
        <p:txBody>
          <a:bodyPr/>
          <a:lstStyle/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65461" y="1739171"/>
            <a:ext cx="741667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Satisfação em relação à quantidade e localização de tomadas e interruptores.</a:t>
            </a:r>
            <a:endParaRPr lang="pt-BR" sz="2000" b="1" dirty="0"/>
          </a:p>
          <a:p>
            <a:pPr algn="ctr"/>
            <a:endParaRPr lang="pt-BR" sz="2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10" y="2432036"/>
            <a:ext cx="5263644" cy="3263209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1165720" y="5570553"/>
            <a:ext cx="58326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 smtClean="0"/>
              <a:t>       SATISFEITOS                NEUTROS               INSATISFEITOS</a:t>
            </a:r>
            <a:endParaRPr lang="pt-BR" sz="1700" dirty="0"/>
          </a:p>
        </p:txBody>
      </p:sp>
      <p:sp>
        <p:nvSpPr>
          <p:cNvPr id="21" name="Retângulo 20"/>
          <p:cNvSpPr/>
          <p:nvPr/>
        </p:nvSpPr>
        <p:spPr>
          <a:xfrm>
            <a:off x="318356" y="5894689"/>
            <a:ext cx="74166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 smtClean="0"/>
              <a:t>Fonte: autoria própria</a:t>
            </a:r>
            <a:endParaRPr lang="pt-BR" sz="2200" dirty="0"/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08520" y="1707091"/>
            <a:ext cx="7138988" cy="4800600"/>
          </a:xfrm>
        </p:spPr>
        <p:txBody>
          <a:bodyPr/>
          <a:lstStyle/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65461" y="1739171"/>
            <a:ext cx="741667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Satisfação em relação à quantidade e localização de tomadas e interruptores.</a:t>
            </a:r>
            <a:endParaRPr lang="pt-BR" sz="2000" b="1" dirty="0"/>
          </a:p>
          <a:p>
            <a:pPr algn="ctr"/>
            <a:endParaRPr lang="pt-BR" sz="2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969" y="2492896"/>
            <a:ext cx="5473451" cy="2723694"/>
          </a:xfrm>
          <a:prstGeom prst="rect">
            <a:avLst/>
          </a:prstGeom>
        </p:spPr>
      </p:pic>
      <p:sp>
        <p:nvSpPr>
          <p:cNvPr id="21" name="CaixaDeTexto 20"/>
          <p:cNvSpPr txBox="1"/>
          <p:nvPr/>
        </p:nvSpPr>
        <p:spPr>
          <a:xfrm>
            <a:off x="2051720" y="5145206"/>
            <a:ext cx="58326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 smtClean="0"/>
              <a:t>       SIM                                                 NÃO</a:t>
            </a:r>
            <a:endParaRPr lang="pt-BR" sz="1700" dirty="0"/>
          </a:p>
        </p:txBody>
      </p:sp>
      <p:sp>
        <p:nvSpPr>
          <p:cNvPr id="22" name="Retângulo 21"/>
          <p:cNvSpPr/>
          <p:nvPr/>
        </p:nvSpPr>
        <p:spPr>
          <a:xfrm>
            <a:off x="350584" y="5482334"/>
            <a:ext cx="74166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 smtClean="0"/>
              <a:t>Fonte: autoria própria</a:t>
            </a:r>
            <a:endParaRPr lang="pt-BR" sz="2200" dirty="0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2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6786" y="-11326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08520" y="1707091"/>
            <a:ext cx="7138988" cy="4800600"/>
          </a:xfrm>
        </p:spPr>
        <p:txBody>
          <a:bodyPr/>
          <a:lstStyle/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66891" y="1054555"/>
            <a:ext cx="7416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/>
              <a:t>Carga </a:t>
            </a:r>
            <a:r>
              <a:rPr lang="pt-BR" sz="2400" b="1" dirty="0"/>
              <a:t>média das residências no condomínio analisado</a:t>
            </a:r>
            <a:endParaRPr lang="pt-BR" sz="2200" dirty="0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16220"/>
            <a:ext cx="4705068" cy="4914478"/>
          </a:xfrm>
          <a:prstGeom prst="rect">
            <a:avLst/>
          </a:prstGeom>
        </p:spPr>
      </p:pic>
      <p:sp>
        <p:nvSpPr>
          <p:cNvPr id="22" name="Retângulo 21"/>
          <p:cNvSpPr/>
          <p:nvPr/>
        </p:nvSpPr>
        <p:spPr>
          <a:xfrm>
            <a:off x="350584" y="6423609"/>
            <a:ext cx="74166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 smtClean="0"/>
              <a:t>Fonte: autoria própria</a:t>
            </a:r>
            <a:endParaRPr lang="pt-BR" sz="2200" dirty="0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1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6786" y="-11326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08520" y="1707091"/>
            <a:ext cx="7138988" cy="4800600"/>
          </a:xfrm>
        </p:spPr>
        <p:txBody>
          <a:bodyPr/>
          <a:lstStyle/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66891" y="1054555"/>
            <a:ext cx="7416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/>
              <a:t>Carga </a:t>
            </a:r>
            <a:r>
              <a:rPr lang="pt-BR" sz="2400" b="1" dirty="0"/>
              <a:t>média das residências no condomínio analisado</a:t>
            </a:r>
            <a:endParaRPr lang="pt-BR" sz="2200" dirty="0"/>
          </a:p>
        </p:txBody>
      </p:sp>
      <p:sp>
        <p:nvSpPr>
          <p:cNvPr id="22" name="Retângulo 21"/>
          <p:cNvSpPr/>
          <p:nvPr/>
        </p:nvSpPr>
        <p:spPr>
          <a:xfrm>
            <a:off x="557941" y="6479063"/>
            <a:ext cx="74166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 smtClean="0"/>
              <a:t>Fonte: autoria própria</a:t>
            </a:r>
            <a:endParaRPr lang="pt-BR" sz="2200" dirty="0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49102"/>
            <a:ext cx="4847721" cy="5058589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o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974</TotalTime>
  <Words>276</Words>
  <Application>Microsoft Office PowerPoint</Application>
  <PresentationFormat>Apresentação na tela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Adjacência</vt:lpstr>
      <vt:lpstr>Apresentação do PowerPoint</vt:lpstr>
      <vt:lpstr>Introdução</vt:lpstr>
      <vt:lpstr>Justificativa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Considerações Finais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 User</dc:creator>
  <cp:lastModifiedBy>Lobillo</cp:lastModifiedBy>
  <cp:revision>49</cp:revision>
  <cp:lastPrinted>2016-07-13T19:15:54Z</cp:lastPrinted>
  <dcterms:created xsi:type="dcterms:W3CDTF">2016-07-06T18:56:15Z</dcterms:created>
  <dcterms:modified xsi:type="dcterms:W3CDTF">2016-09-27T00:05:54Z</dcterms:modified>
</cp:coreProperties>
</file>