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68" r:id="rId2"/>
    <p:sldId id="269" r:id="rId3"/>
    <p:sldId id="265" r:id="rId4"/>
    <p:sldId id="277" r:id="rId5"/>
    <p:sldId id="266" r:id="rId6"/>
    <p:sldId id="273" r:id="rId7"/>
    <p:sldId id="272" r:id="rId8"/>
    <p:sldId id="274" r:id="rId9"/>
    <p:sldId id="275" r:id="rId10"/>
    <p:sldId id="276" r:id="rId11"/>
    <p:sldId id="26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>
        <p:scale>
          <a:sx n="75" d="100"/>
          <a:sy n="75" d="100"/>
        </p:scale>
        <p:origin x="-1224" y="-78"/>
      </p:cViewPr>
      <p:guideLst>
        <p:guide orient="horz" pos="2160"/>
        <p:guide orient="horz" pos="4292"/>
        <p:guide pos="2880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1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Excel_Worksheet1.xlsx"/><Relationship Id="rId1" Type="http://schemas.openxmlformats.org/officeDocument/2006/relationships/vmlDrawing" Target="../drawings/vmlDrawing1.v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1.bin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ESTUDO DE VIABILIDADE DA UTILIZAÇÃO DE TELHADO VERDE EM HABITAÇÕES DE INTERESSE SOCIAL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Fábio Augusto Henkes </a:t>
            </a:r>
            <a:r>
              <a:rPr lang="pt-BR" sz="2000" b="1" dirty="0" smtClean="0"/>
              <a:t>Huppes</a:t>
            </a:r>
          </a:p>
          <a:p>
            <a:pPr algn="ctr"/>
            <a:r>
              <a:rPr lang="pt-BR" sz="2000" b="1" dirty="0" smtClean="0"/>
              <a:t> </a:t>
            </a:r>
            <a:r>
              <a:rPr lang="pt-BR" sz="2000" b="1" dirty="0"/>
              <a:t>Lucas Carvalho </a:t>
            </a:r>
            <a:r>
              <a:rPr lang="pt-BR" sz="2000" b="1" dirty="0" smtClean="0"/>
              <a:t>Vier</a:t>
            </a:r>
          </a:p>
          <a:p>
            <a:pPr algn="ctr"/>
            <a:r>
              <a:rPr lang="pt-BR" sz="2000" b="1" dirty="0" smtClean="0"/>
              <a:t>Raissa </a:t>
            </a:r>
            <a:r>
              <a:rPr lang="pt-BR" sz="2000" b="1" dirty="0" err="1"/>
              <a:t>Francieli</a:t>
            </a:r>
            <a:r>
              <a:rPr lang="pt-BR" sz="2000" b="1" dirty="0"/>
              <a:t> </a:t>
            </a:r>
            <a:r>
              <a:rPr lang="pt-BR" sz="2000" b="1" dirty="0" err="1" smtClean="0"/>
              <a:t>Hammes</a:t>
            </a:r>
            <a:endParaRPr lang="pt-BR" sz="2000" b="1" dirty="0"/>
          </a:p>
          <a:p>
            <a:pPr algn="ctr"/>
            <a:r>
              <a:rPr lang="pt-BR" sz="2000" b="1" dirty="0" smtClean="0"/>
              <a:t> </a:t>
            </a:r>
            <a:r>
              <a:rPr lang="pt-BR" sz="2000" b="1" dirty="0"/>
              <a:t>Joice Moura da </a:t>
            </a:r>
            <a:r>
              <a:rPr lang="pt-BR" sz="2000" b="1" dirty="0" smtClean="0"/>
              <a:t>Silva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 err="1" smtClean="0"/>
              <a:t>Marcelle</a:t>
            </a:r>
            <a:r>
              <a:rPr lang="pt-BR" sz="2000" b="1" dirty="0" smtClean="0"/>
              <a:t> Engler </a:t>
            </a:r>
            <a:r>
              <a:rPr lang="pt-BR" sz="2000" b="1" dirty="0" err="1" smtClean="0"/>
              <a:t>Bridi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13532" y="1556792"/>
            <a:ext cx="7138988" cy="44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665932" y="1196752"/>
            <a:ext cx="7138988" cy="495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do loteamento com cobertura verde</a:t>
            </a:r>
          </a:p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4" y="2405126"/>
            <a:ext cx="7593558" cy="274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706696" y="5322254"/>
            <a:ext cx="29851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8722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Comparativo entre o telhado verde e o telhado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convencional, sem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considerar 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 para suportar as cargas provenientes da laje e das camadas da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cobertura verde.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20" name="Picture 2" descr="C:\Users\Fabio\Desktop\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78" y="3340148"/>
            <a:ext cx="5981065" cy="70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2483768" y="4164133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Benefícios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Incertezas  </a:t>
            </a:r>
          </a:p>
          <a:p>
            <a:pPr marL="114300" indent="608013" algn="just">
              <a:buNone/>
            </a:pP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Cuidados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026" name="Picture 2" descr="C:\Users\Fabio\Desktop\0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5"/>
            <a:ext cx="6659594" cy="228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presente trabalho faz parte do projeto de pesquisa “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Avalição da pós ocupação nas habitações de interesse social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61248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13532" y="1196752"/>
            <a:ext cx="713898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Loteamento Auxiliadora II.</a:t>
            </a:r>
          </a:p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46149" y="5977941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  <p:pic>
        <p:nvPicPr>
          <p:cNvPr id="1026" name="Picture 2" descr="C:\Users\Fabio\Downloads\foto fabi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120680" cy="43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1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411924"/>
              </p:ext>
            </p:extLst>
          </p:nvPr>
        </p:nvGraphicFramePr>
        <p:xfrm>
          <a:off x="1459832" y="1628800"/>
          <a:ext cx="6192688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Hoja de cálculo" r:id="rId16" imgW="8191551" imgH="6286447" progId="Excel.Sheet.12">
                  <p:embed/>
                </p:oleObj>
              </mc:Choice>
              <mc:Fallback>
                <p:oleObj name="Hoja de cálculo" r:id="rId16" imgW="8191551" imgH="62864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59832" y="1628800"/>
                        <a:ext cx="6192688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13532" y="1196752"/>
            <a:ext cx="713898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Orçamento do telhado convencional.</a:t>
            </a:r>
          </a:p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33316" y="1376989"/>
            <a:ext cx="41892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608013" algn="just">
              <a:buFont typeface="Arial" pitchFamily="34" charset="0"/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Orçamento do telhado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verde.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Fabio\Desktop\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07876"/>
            <a:ext cx="6352174" cy="41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2846149" y="5977941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5300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3076" name="Picture 4" descr="C:\Users\Fabio\Desktop\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007852"/>
            <a:ext cx="7507288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2447012" y="4654761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5300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5122" name="Picture 2" descr="C:\Users\Fabio\Desktop\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" y="2341016"/>
            <a:ext cx="7579938" cy="226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13532" y="1556792"/>
            <a:ext cx="7138988" cy="44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Orçamento da laje.</a:t>
            </a:r>
          </a:p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596880" y="4873412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8951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utoria própria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13532" y="1556792"/>
            <a:ext cx="7138988" cy="44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64" y="1754051"/>
            <a:ext cx="6895678" cy="38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665932" y="1196752"/>
            <a:ext cx="7138988" cy="495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das edificações com telhado verde</a:t>
            </a:r>
          </a:p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178</Words>
  <Application>Microsoft Office PowerPoint</Application>
  <PresentationFormat>Apresentação na tela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Adjacência</vt:lpstr>
      <vt:lpstr>Hoja de cálculo</vt:lpstr>
      <vt:lpstr>Apresentação do PowerPoint</vt:lpstr>
      <vt:lpstr>Introdução</vt:lpstr>
      <vt:lpstr>Justificativa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Considerações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Lobillo</cp:lastModifiedBy>
  <cp:revision>56</cp:revision>
  <cp:lastPrinted>2016-07-13T19:15:54Z</cp:lastPrinted>
  <dcterms:created xsi:type="dcterms:W3CDTF">2016-07-06T18:56:15Z</dcterms:created>
  <dcterms:modified xsi:type="dcterms:W3CDTF">2016-09-26T23:24:31Z</dcterms:modified>
</cp:coreProperties>
</file>