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80" r:id="rId1"/>
  </p:sldMasterIdLst>
  <p:notesMasterIdLst>
    <p:notesMasterId r:id="rId10"/>
  </p:notesMasterIdLst>
  <p:sldIdLst>
    <p:sldId id="264" r:id="rId2"/>
    <p:sldId id="268" r:id="rId3"/>
    <p:sldId id="269" r:id="rId4"/>
    <p:sldId id="274" r:id="rId5"/>
    <p:sldId id="265" r:id="rId6"/>
    <p:sldId id="266" r:id="rId7"/>
    <p:sldId id="267" r:id="rId8"/>
    <p:sldId id="270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emf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ESTUDO DA VIABILIDADE DE UTILIZAÇÃO DE AGREGADOS RECICLADOS DA CONSTRUÇÃO CIVIL NA BASE DE PAVIMENTAÇÃO ASFÁLTICA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Joice Moura da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Silva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Lucas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Carvalho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Vier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Fábio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Henkes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Huppes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Raissa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Francieli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Hammes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Camila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Taciane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Rossi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Orientador: André Bock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19648"/>
            <a:ext cx="7139136" cy="5133688"/>
          </a:xfrm>
        </p:spPr>
        <p:txBody>
          <a:bodyPr>
            <a:normAutofit/>
          </a:bodyPr>
          <a:lstStyle/>
          <a:p>
            <a:pPr algn="just"/>
            <a:endParaRPr lang="pt-BR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pt-BR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Crescimento da Construção Civil</a:t>
            </a:r>
          </a:p>
          <a:p>
            <a:pPr algn="just"/>
            <a:endParaRPr lang="pt-BR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Importante para o país</a:t>
            </a:r>
          </a:p>
          <a:p>
            <a:pPr algn="just"/>
            <a:endParaRPr lang="pt-B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Sustentabilidade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19648"/>
            <a:ext cx="7139136" cy="5133688"/>
          </a:xfrm>
        </p:spPr>
        <p:txBody>
          <a:bodyPr>
            <a:normAutofit/>
          </a:bodyPr>
          <a:lstStyle/>
          <a:p>
            <a:pPr algn="just"/>
            <a:endParaRPr lang="pt-BR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Quantidade de Resíduos Gerados;</a:t>
            </a:r>
          </a:p>
          <a:p>
            <a:pPr algn="just"/>
            <a:endParaRPr lang="pt-B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da reutilização destes resíduos;</a:t>
            </a:r>
          </a:p>
          <a:p>
            <a:pPr algn="just"/>
            <a:endParaRPr lang="pt-B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Pavimentos.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Continuidade do trabalho já iniciado; </a:t>
            </a:r>
          </a:p>
          <a:p>
            <a:pPr marL="114300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Buscar 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partir destes resultados fazer mais ensaios como: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Compressão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triaxial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Análises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mecanísticas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Verificar se é possível e viável utilizá-lo em base de pavimentação asfáltica.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664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512" y="1479823"/>
            <a:ext cx="3967194" cy="37306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3968" y="1777538"/>
            <a:ext cx="3385645" cy="322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Sustentabilidade;</a:t>
            </a:r>
          </a:p>
          <a:p>
            <a:pPr algn="just"/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Economia;</a:t>
            </a:r>
          </a:p>
          <a:p>
            <a:pPr marL="114300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421088"/>
          </a:xfrm>
        </p:spPr>
        <p:txBody>
          <a:bodyPr/>
          <a:lstStyle/>
          <a:p>
            <a:pPr marL="114300" indent="608013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Demais autores</a:t>
            </a:r>
          </a:p>
          <a:p>
            <a:pPr marL="114300" indent="608013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Orientador: André Bock</a:t>
            </a:r>
          </a:p>
          <a:p>
            <a:pPr marL="114300" indent="608013" algn="just">
              <a:buNone/>
            </a:pP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Unijuí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Santa Rosa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oice.moura@hotmail.com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167</Words>
  <Application>Microsoft Office PowerPoint</Application>
  <PresentationFormat>Apresentação na tela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Adjacência</vt:lpstr>
      <vt:lpstr>Apresentação do PowerPoint</vt:lpstr>
      <vt:lpstr>Apresentação do PowerPoint</vt:lpstr>
      <vt:lpstr>Introdução</vt:lpstr>
      <vt:lpstr>Introdução</vt:lpstr>
      <vt:lpstr>Justificativa</vt:lpstr>
      <vt:lpstr>Resultados</vt:lpstr>
      <vt:lpstr>Considerações Finais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Joice Moura</cp:lastModifiedBy>
  <cp:revision>47</cp:revision>
  <cp:lastPrinted>2016-07-13T19:15:54Z</cp:lastPrinted>
  <dcterms:created xsi:type="dcterms:W3CDTF">2016-07-06T18:56:15Z</dcterms:created>
  <dcterms:modified xsi:type="dcterms:W3CDTF">2016-09-25T19:19:05Z</dcterms:modified>
</cp:coreProperties>
</file>