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68" r:id="rId2"/>
    <p:sldId id="278" r:id="rId3"/>
    <p:sldId id="285" r:id="rId4"/>
    <p:sldId id="265" r:id="rId5"/>
    <p:sldId id="283" r:id="rId6"/>
    <p:sldId id="284" r:id="rId7"/>
    <p:sldId id="266" r:id="rId8"/>
    <p:sldId id="279" r:id="rId9"/>
    <p:sldId id="280" r:id="rId10"/>
    <p:sldId id="282" r:id="rId11"/>
    <p:sldId id="26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7" autoAdjust="0"/>
    <p:restoredTop sz="94840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orient="horz" pos="4292"/>
        <p:guide pos="2880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5" y="4164178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Desempenho Térmico em habitações de Interesse Social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23528" y="4551117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Lucas Carvalho Vier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Fabio Augusto Henkes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Huppes</a:t>
            </a:r>
          </a:p>
          <a:p>
            <a:pPr algn="ctr"/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Joice Moura da Silva;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Camila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Taciane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Rossi</a:t>
            </a:r>
          </a:p>
          <a:p>
            <a:pPr algn="ctr"/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Marcelle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Engler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Bridi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639499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3989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179513" y="1084789"/>
            <a:ext cx="28087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>
                <a:latin typeface="Arial" panose="020B0604020202020204" pitchFamily="34" charset="0"/>
              </a:rPr>
              <a:t>Método Informativo</a:t>
            </a:r>
            <a:endParaRPr lang="pt-BR" sz="2200" dirty="0">
              <a:effectLst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331640" y="5065378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Fonte: Autoria Própria</a:t>
            </a:r>
            <a:endParaRPr lang="pt-BR" sz="2200" dirty="0"/>
          </a:p>
        </p:txBody>
      </p:sp>
      <p:pic>
        <p:nvPicPr>
          <p:cNvPr id="20" name="Picture 2" descr="o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19" y="1552978"/>
            <a:ext cx="4917433" cy="484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ixaDeTexto 30"/>
          <p:cNvSpPr txBox="1"/>
          <p:nvPr/>
        </p:nvSpPr>
        <p:spPr>
          <a:xfrm>
            <a:off x="1554662" y="6361345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Fonte: Autoria Própria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4398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Concluiu-se que a temperatura externa para a interna teve em média 4 graus de diferença, classificando-se no nível mínimo exigido pela norma de desempenho.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541375" y="6058108"/>
            <a:ext cx="7416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Fonte: Adaptado da prefeitura de Santa Rosa</a:t>
            </a:r>
            <a:endParaRPr lang="pt-BR" sz="2200" dirty="0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3623"/>
            <a:ext cx="6653083" cy="44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541375" y="6058108"/>
            <a:ext cx="7416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Fonte: Adaptado da prefeitura de Santa Rosa</a:t>
            </a:r>
            <a:endParaRPr lang="pt-BR" sz="2200" dirty="0"/>
          </a:p>
        </p:txBody>
      </p:sp>
      <p:pic>
        <p:nvPicPr>
          <p:cNvPr id="4098" name="Imagem 11" descr="C:\Users\Lucas Vier\Desktop\luc mar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58" y="1198493"/>
            <a:ext cx="5726071" cy="490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9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presente artigo foi desenvolvido no projeto de Pesquisa “Avaliação da Pós ocupação em Habitações de Interesse Social”.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164187" y="1319648"/>
            <a:ext cx="74257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latin typeface="Arial" panose="020B0604020202020204" pitchFamily="34" charset="0"/>
              </a:rPr>
              <a:t>Avaliação de Satisfação em relação a temperatura no inverno</a:t>
            </a:r>
            <a:endParaRPr lang="pt-BR" sz="2200" dirty="0">
              <a:effectLst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272829" y="6101036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Fonte: Autoria Própria</a:t>
            </a:r>
            <a:endParaRPr lang="pt-BR" sz="2200" dirty="0"/>
          </a:p>
        </p:txBody>
      </p:sp>
      <p:pic>
        <p:nvPicPr>
          <p:cNvPr id="1026" name="Imagem 14" descr="D:\iniciação cientifica\Artigo norma 15575\TEMPERATURA NO INVERN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67" y="2151504"/>
            <a:ext cx="5569854" cy="394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4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164187" y="1319648"/>
            <a:ext cx="74257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latin typeface="Arial" panose="020B0604020202020204" pitchFamily="34" charset="0"/>
              </a:rPr>
              <a:t>Avaliação de Satisfação em relação a temperatura no verão</a:t>
            </a:r>
            <a:endParaRPr lang="pt-BR" sz="2200" dirty="0">
              <a:effectLst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290390" y="5899201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Fonte: Autoria Própria</a:t>
            </a:r>
            <a:endParaRPr lang="pt-BR" sz="2200" dirty="0"/>
          </a:p>
        </p:txBody>
      </p:sp>
      <p:pic>
        <p:nvPicPr>
          <p:cNvPr id="2050" name="Imagem 6" descr="D:\iniciação cientifica\Artigo norma 15575\TEMPERATURA NO VERÃ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61" y="2089089"/>
            <a:ext cx="5311817" cy="380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2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170421" y="1202194"/>
            <a:ext cx="26661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>
                <a:latin typeface="Arial" panose="020B0604020202020204" pitchFamily="34" charset="0"/>
              </a:rPr>
              <a:t>Método </a:t>
            </a:r>
            <a:r>
              <a:rPr lang="pt-BR" sz="2200" b="1" dirty="0">
                <a:latin typeface="Arial" panose="020B0604020202020204" pitchFamily="34" charset="0"/>
              </a:rPr>
              <a:t>Normativo</a:t>
            </a:r>
            <a:endParaRPr lang="pt-BR" sz="2200" dirty="0">
              <a:effectLst/>
            </a:endParaRPr>
          </a:p>
        </p:txBody>
      </p:sp>
      <p:pic>
        <p:nvPicPr>
          <p:cNvPr id="23" name="Imagem 18" descr="D:\iniciação cientifica\Ereec sul\tabela 1 trans e capac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76" y="1763599"/>
            <a:ext cx="6001055" cy="134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1360599" y="3049568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Fonte: Autoria Própria</a:t>
            </a:r>
            <a:endParaRPr lang="pt-BR" sz="2200" dirty="0"/>
          </a:p>
        </p:txBody>
      </p:sp>
      <p:pic>
        <p:nvPicPr>
          <p:cNvPr id="29" name="Imagem 17" descr="D:\iniciação cientifica\Ereec sul\transmitância térmica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76" y="3913456"/>
            <a:ext cx="6001055" cy="123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ixaDeTexto 29"/>
          <p:cNvSpPr txBox="1"/>
          <p:nvPr/>
        </p:nvSpPr>
        <p:spPr>
          <a:xfrm>
            <a:off x="1331640" y="5065378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Fonte: Autoria Própria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1493" y="258772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170421" y="1202194"/>
            <a:ext cx="26661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>
                <a:latin typeface="Arial" panose="020B0604020202020204" pitchFamily="34" charset="0"/>
              </a:rPr>
              <a:t>Método </a:t>
            </a:r>
            <a:r>
              <a:rPr lang="pt-BR" sz="2200" b="1" dirty="0">
                <a:latin typeface="Arial" panose="020B0604020202020204" pitchFamily="34" charset="0"/>
              </a:rPr>
              <a:t>Normativo</a:t>
            </a:r>
            <a:endParaRPr lang="pt-BR" sz="2200" dirty="0">
              <a:effectLst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834683" y="5228113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Fonte: Autoria Própria</a:t>
            </a:r>
            <a:endParaRPr lang="pt-BR" sz="2200" dirty="0"/>
          </a:p>
        </p:txBody>
      </p:sp>
      <p:pic>
        <p:nvPicPr>
          <p:cNvPr id="20" name="Imagem 16" descr="C:\Users\Lucas Vier\Desktop\1522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" y="2488004"/>
            <a:ext cx="9000844" cy="274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tângulo 30"/>
          <p:cNvSpPr/>
          <p:nvPr/>
        </p:nvSpPr>
        <p:spPr>
          <a:xfrm>
            <a:off x="669933" y="2006484"/>
            <a:ext cx="78021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Comparação entre o vão existente, Código de obras e NBR 15220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31080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1493" y="258772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8088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1799184" y="5419508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Fonte: Autoria Própria</a:t>
            </a:r>
            <a:endParaRPr lang="pt-BR" sz="2200" dirty="0"/>
          </a:p>
        </p:txBody>
      </p:sp>
      <p:sp>
        <p:nvSpPr>
          <p:cNvPr id="31" name="Retângulo 30"/>
          <p:cNvSpPr/>
          <p:nvPr/>
        </p:nvSpPr>
        <p:spPr>
          <a:xfrm>
            <a:off x="669933" y="2006484"/>
            <a:ext cx="78021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Ensaios Técnicos</a:t>
            </a:r>
            <a:endParaRPr lang="pt-BR" sz="2200" b="1" dirty="0"/>
          </a:p>
        </p:txBody>
      </p:sp>
      <p:sp>
        <p:nvSpPr>
          <p:cNvPr id="14" name="Retângulo 13"/>
          <p:cNvSpPr/>
          <p:nvPr/>
        </p:nvSpPr>
        <p:spPr>
          <a:xfrm>
            <a:off x="251522" y="1202828"/>
            <a:ext cx="2778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Método Informativo</a:t>
            </a:r>
            <a:endParaRPr lang="pt-BR" sz="2200" dirty="0">
              <a:effectLst/>
            </a:endParaRPr>
          </a:p>
        </p:txBody>
      </p:sp>
      <p:pic>
        <p:nvPicPr>
          <p:cNvPr id="1026" name="Imagem 15" descr="D:\iniciação cientifica\Ereec sul\MEDIDAS EM CAMP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6090"/>
            <a:ext cx="9144000" cy="30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2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195</Words>
  <Application>Microsoft Office PowerPoint</Application>
  <PresentationFormat>Apresentação na tela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Adjacência</vt:lpstr>
      <vt:lpstr>Apresentação do PowerPoint</vt:lpstr>
      <vt:lpstr>Introdução</vt:lpstr>
      <vt:lpstr>Introdução</vt:lpstr>
      <vt:lpstr>Justificativa</vt:lpstr>
      <vt:lpstr>Resultados</vt:lpstr>
      <vt:lpstr>Resultados</vt:lpstr>
      <vt:lpstr>Resultados</vt:lpstr>
      <vt:lpstr>Resultados</vt:lpstr>
      <vt:lpstr>Resultados</vt:lpstr>
      <vt:lpstr>Resultados</vt:lpstr>
      <vt:lpstr>Considerações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Lobillo</cp:lastModifiedBy>
  <cp:revision>62</cp:revision>
  <cp:lastPrinted>2016-07-13T19:15:54Z</cp:lastPrinted>
  <dcterms:created xsi:type="dcterms:W3CDTF">2016-07-06T18:56:15Z</dcterms:created>
  <dcterms:modified xsi:type="dcterms:W3CDTF">2016-09-27T00:03:35Z</dcterms:modified>
</cp:coreProperties>
</file>