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8008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565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95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21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98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33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152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81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66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195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52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0.jp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495" y="1362078"/>
            <a:ext cx="5495922" cy="549592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395536" y="188640"/>
            <a:ext cx="72007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>
                <a:solidFill>
                  <a:srgbClr val="3737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UNIVERSIDADE REGIONAL DO NOROESTE DO ESTADO DO RIO GRANDE DO SUL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14654" y="693583"/>
            <a:ext cx="72007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2400" b="0" i="0" u="none" strike="noStrike" cap="none">
                <a:solidFill>
                  <a:srgbClr val="3737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PEC III – </a:t>
            </a:r>
            <a:r>
              <a:rPr lang="pt-B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Terceiro Painel Temático das Pesquisas da Engenharia Civil da UNIJUÍ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1331640" y="496416"/>
            <a:ext cx="5184575" cy="0"/>
          </a:xfrm>
          <a:prstGeom prst="straightConnector1">
            <a:avLst/>
          </a:prstGeom>
          <a:noFill/>
          <a:ln w="19050" cap="flat" cmpd="sng">
            <a:solidFill>
              <a:srgbClr val="326064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cxn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3" y="5634951"/>
            <a:ext cx="1152126" cy="105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3285" y="1352738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3285" y="-22142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7117" y="5478992"/>
            <a:ext cx="1376322" cy="137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77117" y="4107391"/>
            <a:ext cx="1371602" cy="137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77117" y="2732164"/>
            <a:ext cx="1374018" cy="137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84167" y="5520612"/>
            <a:ext cx="1527167" cy="120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1389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D427F"/>
              </a:buClr>
              <a:buSzPct val="25000"/>
              <a:buFont typeface="Times New Roman"/>
              <a:buNone/>
            </a:pPr>
            <a:r>
              <a:rPr lang="pt-BR" sz="4600" b="1" i="0" u="none" strike="noStrike" cap="none">
                <a:solidFill>
                  <a:srgbClr val="2D42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Agradecimentos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138988" cy="4421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0487" lvl="0" indent="-65087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4615"/>
            </a:pPr>
            <a:r>
              <a:rPr lang="pt-BR" sz="2600">
                <a:solidFill>
                  <a:srgbClr val="404040"/>
                </a:solidFill>
              </a:rPr>
              <a:t> </a:t>
            </a:r>
            <a:r>
              <a:rPr lang="pt-BR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MEC/SESu pela participação no Grupo PET</a:t>
            </a:r>
          </a:p>
          <a:p>
            <a:pPr marL="90487" lvl="0" indent="-65087" algn="ctr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</a:pPr>
            <a:r>
              <a:rPr lang="pt-BR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Ao LEC – Laboratório de Engenharia Civil da UNIJUÍ</a:t>
            </a:r>
          </a:p>
          <a:p>
            <a:pPr marL="114300" marR="0" lvl="0" indent="596900" algn="just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467543" y="6021287"/>
            <a:ext cx="712864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 para contato: </a:t>
            </a:r>
            <a:r>
              <a:rPr lang="pt-B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gabibragato16@gmail.com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397" y="4124662"/>
            <a:ext cx="1371602" cy="137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076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8086" y="1376988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48283"/>
            <a:ext cx="1374018" cy="137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319648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675" y="-3934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7675" y="5496264"/>
            <a:ext cx="1376322" cy="137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33372"/>
            <a:ext cx="1374018" cy="137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7260" y="-6359"/>
            <a:ext cx="1374713" cy="137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09974" y="3514912"/>
            <a:ext cx="3117899" cy="15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4436" y="3514912"/>
            <a:ext cx="3321000" cy="15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98" y="5634951"/>
            <a:ext cx="1172140" cy="117214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395536" y="188640"/>
            <a:ext cx="72007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400" b="0" i="0" u="none" strike="noStrike" cap="none">
                <a:solidFill>
                  <a:srgbClr val="3737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UNIVERSIDADE REGIONAL DO NOROESTE DO ESTADO DO RIO GRANDE DO SUL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44125" y="958904"/>
            <a:ext cx="72007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2400" b="0" i="0" u="none" strike="noStrike" cap="none" dirty="0">
                <a:solidFill>
                  <a:srgbClr val="3737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PEC III –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Terceiro Painel Temático das Pesquisas da Engenharia Civil da UNIJUÍ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1331640" y="496416"/>
            <a:ext cx="5184575" cy="0"/>
          </a:xfrm>
          <a:prstGeom prst="straightConnector1">
            <a:avLst/>
          </a:prstGeom>
          <a:noFill/>
          <a:ln w="19050" cap="flat" cmpd="sng">
            <a:solidFill>
              <a:srgbClr val="326064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cxnSp>
      <p:sp>
        <p:nvSpPr>
          <p:cNvPr id="109" name="Shape 109"/>
          <p:cNvSpPr txBox="1"/>
          <p:nvPr/>
        </p:nvSpPr>
        <p:spPr>
          <a:xfrm>
            <a:off x="395536" y="2276872"/>
            <a:ext cx="7200799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CLASSIFICAÇÃO DE SOLOS DA REGIÃO NOROESTE DO ESTADO DO RIO GRANDE DO SUL PELA METODOLOGIA MCT EXPEDITA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270835" y="5081464"/>
            <a:ext cx="7200799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Gabriela Almeida </a:t>
            </a:r>
            <a:r>
              <a:rPr lang="pt-BR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Bragato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(bolsista PET) </a:t>
            </a:r>
          </a:p>
          <a:p>
            <a:pPr lvl="0" algn="ctr">
              <a:buSzPct val="25000"/>
            </a:pP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Anna Paula </a:t>
            </a:r>
            <a:r>
              <a:rPr lang="pt-BR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Sandri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Zappe </a:t>
            </a:r>
            <a:r>
              <a:rPr lang="pt-BR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(bolsista PET) </a:t>
            </a:r>
            <a:endParaRPr lang="pt-BR" sz="20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ct val="25000"/>
            </a:pP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Bruna </a:t>
            </a:r>
            <a:r>
              <a:rPr lang="pt-BR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Thays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Uhde </a:t>
            </a:r>
            <a:r>
              <a:rPr lang="pt-BR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(bolsista PET) </a:t>
            </a:r>
            <a:endParaRPr lang="pt-BR" sz="20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ct val="25000"/>
            </a:pP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Leonardo </a:t>
            </a:r>
            <a:r>
              <a:rPr lang="pt-BR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Brizolla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Mello </a:t>
            </a:r>
            <a:r>
              <a:rPr lang="pt-BR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(não bolsista PET) </a:t>
            </a:r>
            <a:endParaRPr lang="pt-BR" sz="20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Carlos Alberto Simões Pires Wayhs (tutor PET)</a:t>
            </a:r>
            <a:endParaRPr lang="pt-BR"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3285" y="1352738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3285" y="-22142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7117" y="5478992"/>
            <a:ext cx="1376322" cy="137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7117" y="4107391"/>
            <a:ext cx="1371602" cy="137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77117" y="2732164"/>
            <a:ext cx="1374018" cy="137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84167" y="5520612"/>
            <a:ext cx="1527167" cy="120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397" y="4124662"/>
            <a:ext cx="1371602" cy="137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076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8086" y="1376988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48283"/>
            <a:ext cx="1374018" cy="137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319648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675" y="-3934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7675" y="5496264"/>
            <a:ext cx="1376322" cy="137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33372"/>
            <a:ext cx="1374018" cy="137401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1389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D427F"/>
              </a:buClr>
              <a:buSzPct val="25000"/>
              <a:buFont typeface="Times New Roman"/>
              <a:buNone/>
            </a:pPr>
            <a:r>
              <a:rPr lang="pt-BR" sz="4600" b="1" i="0" u="none" strike="noStrike" cap="none">
                <a:solidFill>
                  <a:srgbClr val="2D42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139136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 MCT - estudo de solos tropicais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Propriedades mecânicas e hidráulicas dos solos</a:t>
            </a: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None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Ensaios com corpos de prova compactados de dimensões </a:t>
            </a:r>
            <a:r>
              <a:rPr lang="pt-BR" sz="2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reduzidas </a:t>
            </a:r>
            <a:endParaRPr lang="pt-BR"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ctr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7260" y="-6359"/>
            <a:ext cx="1374713" cy="137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397" y="412466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076"/>
            <a:ext cx="1375800" cy="13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8086" y="1376988"/>
            <a:ext cx="1375800" cy="137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48283"/>
            <a:ext cx="1374000" cy="13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319648"/>
            <a:ext cx="1375800" cy="13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675" y="-3934"/>
            <a:ext cx="1375800" cy="13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7675" y="5496264"/>
            <a:ext cx="1376400" cy="13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33372"/>
            <a:ext cx="1374000" cy="13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D427F"/>
              </a:buClr>
              <a:buSzPct val="25000"/>
              <a:buFont typeface="Times New Roman"/>
              <a:buNone/>
            </a:pPr>
            <a:r>
              <a:rPr lang="pt-BR" sz="4600" b="1" i="0" u="none" strike="noStrike" cap="none">
                <a:solidFill>
                  <a:srgbClr val="2D42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1391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Separa os solos em duas grandes classes:</a:t>
            </a:r>
          </a:p>
          <a:p>
            <a:pPr marL="11430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Laterítico </a:t>
            </a:r>
          </a:p>
          <a:p>
            <a:pPr marL="11430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Não laterítico</a:t>
            </a:r>
          </a:p>
          <a:p>
            <a:pPr marL="11430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Classificação MCT:</a:t>
            </a: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MCT Original </a:t>
            </a: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MCT Expedita - Método das Pastilhas</a:t>
            </a: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Determinações rápidas -  simples - de menor custo</a:t>
            </a:r>
          </a:p>
          <a:p>
            <a:pPr marL="342900" marR="0" lvl="0" indent="-228600" algn="ctr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7260" y="-6360"/>
            <a:ext cx="1374600" cy="13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1389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D427F"/>
              </a:buClr>
              <a:buSzPct val="25000"/>
              <a:buFont typeface="Times New Roman"/>
              <a:buNone/>
            </a:pPr>
            <a:r>
              <a:rPr lang="pt-BR" sz="4600" b="1" i="0" u="none" strike="noStrike" cap="none">
                <a:solidFill>
                  <a:srgbClr val="2D42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Justificativa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138988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Consolida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ção</a:t>
            </a: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executiva dos ensaios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Criar banco de dados solos regionais</a:t>
            </a: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Comprovar sua eficiência comparada com os resultados </a:t>
            </a:r>
            <a:r>
              <a:rPr lang="pt-BR" sz="2200">
                <a:latin typeface="Times New Roman"/>
                <a:ea typeface="Times New Roman"/>
                <a:cs typeface="Times New Roman"/>
                <a:sym typeface="Times New Roman"/>
              </a:rPr>
              <a:t>da</a:t>
            </a: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Classificação MCT original</a:t>
            </a:r>
          </a:p>
          <a:p>
            <a:pPr marL="3429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596900" algn="just" rtl="0"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397" y="4124662"/>
            <a:ext cx="1371602" cy="137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076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8086" y="1376988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48283"/>
            <a:ext cx="1374018" cy="137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319648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675" y="-3934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7675" y="5496264"/>
            <a:ext cx="1376322" cy="137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33372"/>
            <a:ext cx="1374018" cy="137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7260" y="-6359"/>
            <a:ext cx="1374713" cy="137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1389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D427F"/>
              </a:buClr>
              <a:buSzPct val="25000"/>
              <a:buFont typeface="Times New Roman"/>
              <a:buNone/>
            </a:pPr>
            <a:r>
              <a:rPr lang="pt-BR" sz="4600" b="1" i="0" u="none" strike="noStrike" cap="none">
                <a:solidFill>
                  <a:srgbClr val="2D42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0487" lvl="0" indent="-65087" algn="ctr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</a:pPr>
            <a:r>
              <a:rPr lang="pt-BR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Dois </a:t>
            </a:r>
            <a:r>
              <a:rPr lang="pt-BR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ensaios - dois </a:t>
            </a:r>
            <a:r>
              <a:rPr lang="pt-BR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fenômenos</a:t>
            </a:r>
          </a:p>
          <a:p>
            <a:pPr marL="90487" marR="0" lvl="0" indent="-65087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r>
              <a:rPr lang="pt-BR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Contração </a:t>
            </a:r>
            <a:r>
              <a:rPr lang="pt-BR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Penetração</a:t>
            </a:r>
            <a:endParaRPr lang="pt-BR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596900" algn="just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596900" algn="just" rtl="0"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397" y="4124662"/>
            <a:ext cx="1371602" cy="137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076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8086" y="1376988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48283"/>
            <a:ext cx="1374018" cy="137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319648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675" y="-3934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7675" y="5496264"/>
            <a:ext cx="1376322" cy="137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33372"/>
            <a:ext cx="1374018" cy="137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7260" y="-6359"/>
            <a:ext cx="1374713" cy="137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7975" y="2824475"/>
            <a:ext cx="3859500" cy="29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53675" y="2809575"/>
            <a:ext cx="3713700" cy="29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6200" y="5791200"/>
            <a:ext cx="3977400" cy="32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1700">
                <a:latin typeface="Times New Roman"/>
                <a:ea typeface="Times New Roman"/>
                <a:cs typeface="Times New Roman"/>
                <a:sym typeface="Times New Roman"/>
              </a:rPr>
              <a:t>Contração Diametral nas Pastilhas</a:t>
            </a: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buNone/>
            </a:pPr>
            <a:endParaRPr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596900" algn="just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596900" algn="just" rtl="0"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886200" y="5791200"/>
            <a:ext cx="3977400" cy="32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buNone/>
            </a:pPr>
            <a:r>
              <a:rPr lang="pt-BR" sz="1700" dirty="0">
                <a:latin typeface="Times New Roman"/>
                <a:ea typeface="Times New Roman"/>
                <a:cs typeface="Times New Roman"/>
                <a:sym typeface="Times New Roman"/>
              </a:rPr>
              <a:t>Penetração nas Pastilhas</a:t>
            </a: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596900" algn="just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596900" algn="just" rtl="0"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D427F"/>
              </a:buClr>
              <a:buSzPct val="25000"/>
              <a:buFont typeface="Times New Roman"/>
              <a:buNone/>
            </a:pPr>
            <a:r>
              <a:rPr lang="pt-BR" sz="4600" b="1" i="0" u="none" strike="noStrike" cap="none">
                <a:solidFill>
                  <a:srgbClr val="2D42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93192" y="2007548"/>
            <a:ext cx="7139100" cy="32685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88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</a:pPr>
            <a:r>
              <a:rPr lang="pt-BR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 </a:t>
            </a:r>
            <a:r>
              <a:rPr lang="pt-BR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classificações de solo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lang="pt-BR" dirty="0" smtClean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889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</a:pPr>
            <a:r>
              <a:rPr lang="pt-BR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 </a:t>
            </a:r>
            <a:r>
              <a:rPr lang="pt-BR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misturas </a:t>
            </a:r>
            <a:r>
              <a:rPr lang="pt-BR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o </a:t>
            </a:r>
            <a:r>
              <a:rPr lang="pt-BR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solo do Campus </a:t>
            </a:r>
            <a:r>
              <a:rPr lang="pt-BR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Ijuí </a:t>
            </a:r>
          </a:p>
          <a:p>
            <a:pPr marL="25400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das pesquisas de projetos </a:t>
            </a:r>
            <a:r>
              <a:rPr lang="pt-BR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</a:t>
            </a:r>
            <a:r>
              <a:rPr lang="pt-BR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pesquisas institucionais </a:t>
            </a:r>
            <a:r>
              <a:rPr lang="pt-BR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curso de Engenharia Civil </a:t>
            </a:r>
            <a:r>
              <a:rPr lang="pt-BR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UNIJUÍ</a:t>
            </a:r>
            <a:endParaRPr lang="pt-BR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596900" algn="just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596900" algn="just" rtl="0"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397" y="412466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076"/>
            <a:ext cx="1375800" cy="13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8086" y="1376988"/>
            <a:ext cx="1375800" cy="137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48283"/>
            <a:ext cx="1374000" cy="13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319648"/>
            <a:ext cx="1375800" cy="13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675" y="-3934"/>
            <a:ext cx="1375800" cy="13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7675" y="5496264"/>
            <a:ext cx="1376400" cy="13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33372"/>
            <a:ext cx="1374000" cy="13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7260" y="-6360"/>
            <a:ext cx="1374600" cy="13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D427F"/>
              </a:buClr>
              <a:buSzPct val="25000"/>
              <a:buFont typeface="Times New Roman"/>
              <a:buNone/>
            </a:pPr>
            <a:r>
              <a:rPr lang="pt-BR" sz="4600" b="1" i="0" u="none" strike="noStrike" cap="none">
                <a:solidFill>
                  <a:srgbClr val="2D42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1391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596900" algn="just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596900" algn="just" rtl="0"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397" y="412466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076"/>
            <a:ext cx="1375800" cy="13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8086" y="1376988"/>
            <a:ext cx="1375800" cy="137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48283"/>
            <a:ext cx="1374000" cy="13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319648"/>
            <a:ext cx="1375800" cy="13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675" y="-3934"/>
            <a:ext cx="1375800" cy="13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7675" y="5496264"/>
            <a:ext cx="1376400" cy="13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33372"/>
            <a:ext cx="1374000" cy="13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7260" y="-6360"/>
            <a:ext cx="1374600" cy="13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925" y="1801368"/>
            <a:ext cx="8968500" cy="395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1389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D427F"/>
              </a:buClr>
              <a:buSzPct val="25000"/>
              <a:buFont typeface="Times New Roman"/>
              <a:buNone/>
            </a:pPr>
            <a:r>
              <a:rPr lang="pt-BR" sz="4600" b="1" i="0" u="none" strike="noStrike" cap="none">
                <a:solidFill>
                  <a:srgbClr val="2D42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Considerações Finais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2149560"/>
            <a:ext cx="7138988" cy="33467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487" lvl="0" indent="-65087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pt-BR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Consolidou-se </a:t>
            </a:r>
            <a:r>
              <a:rPr lang="pt-BR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metodologia MCT Expedita </a:t>
            </a:r>
            <a:r>
              <a:rPr lang="pt-BR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pt-BR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Laboratório de Engenharia Civil da UNIJUÍ (LEC)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487" lvl="0" indent="-65087" algn="ctr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</a:pPr>
            <a:r>
              <a:rPr lang="pt-BR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Banco de dados </a:t>
            </a:r>
            <a:r>
              <a:rPr lang="pt-BR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</a:t>
            </a:r>
            <a:r>
              <a:rPr lang="pt-BR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contínua expansão</a:t>
            </a: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buNone/>
            </a:pPr>
            <a:endParaRPr dirty="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487" lvl="0" indent="-65087" algn="ctr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100000"/>
            </a:pPr>
            <a:r>
              <a:rPr lang="pt-BR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Utilização </a:t>
            </a:r>
            <a:r>
              <a:rPr lang="pt-BR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desta ferramenta para a qualificação </a:t>
            </a:r>
            <a:r>
              <a:rPr lang="pt-BR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</a:t>
            </a:r>
            <a:r>
              <a:rPr lang="pt-BR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materiais para o uso na pavimentação e obras geotécnicas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397" y="4124662"/>
            <a:ext cx="1371602" cy="137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076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8086" y="1376988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48283"/>
            <a:ext cx="1374018" cy="137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086" y="1319648"/>
            <a:ext cx="1375912" cy="13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7675" y="-3934"/>
            <a:ext cx="1375910" cy="13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7675" y="5496264"/>
            <a:ext cx="1376322" cy="137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9978" y="2733372"/>
            <a:ext cx="1374018" cy="137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7260" y="-6359"/>
            <a:ext cx="1374713" cy="137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jacência">
  <a:themeElements>
    <a:clrScheme name="Urbano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310</Words>
  <Application>Microsoft Office PowerPoint</Application>
  <PresentationFormat>Apresentação na tela (4:3)</PresentationFormat>
  <Paragraphs>74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Adjacência</vt:lpstr>
      <vt:lpstr>Apresentação do PowerPoint</vt:lpstr>
      <vt:lpstr>Apresentação do PowerPoint</vt:lpstr>
      <vt:lpstr>Introdução</vt:lpstr>
      <vt:lpstr>Introdução</vt:lpstr>
      <vt:lpstr>Justificativa</vt:lpstr>
      <vt:lpstr>Resultados</vt:lpstr>
      <vt:lpstr>Resultados</vt:lpstr>
      <vt:lpstr>Resultados</vt:lpstr>
      <vt:lpstr>Considerações Finais</vt:lpstr>
      <vt:lpstr>Agradecimentos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Engº Carlos Alberto Wayhs</dc:creator>
  <cp:lastModifiedBy>Gabriela Bragato</cp:lastModifiedBy>
  <cp:revision>4</cp:revision>
  <dcterms:modified xsi:type="dcterms:W3CDTF">2016-09-24T20:14:52Z</dcterms:modified>
</cp:coreProperties>
</file>