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68" r:id="rId2"/>
    <p:sldId id="269" r:id="rId3"/>
    <p:sldId id="265" r:id="rId4"/>
    <p:sldId id="266" r:id="rId5"/>
    <p:sldId id="28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67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0" autoAdjust="0"/>
  </p:normalViewPr>
  <p:slideViewPr>
    <p:cSldViewPr>
      <p:cViewPr>
        <p:scale>
          <a:sx n="75" d="100"/>
          <a:sy n="75" d="100"/>
        </p:scale>
        <p:origin x="-1224" y="120"/>
      </p:cViewPr>
      <p:guideLst>
        <p:guide orient="horz" pos="2160"/>
        <p:guide orient="horz" pos="4292"/>
        <p:guide pos="2880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openxmlformats.org/officeDocument/2006/relationships/image" Target="../media/image16.jpe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5536" y="2276872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Avaliação da qualidade dos acabamentos construtivos em Habitações de Interesse Social.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10704" y="4767367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Fábio Augusto Henkes </a:t>
            </a:r>
            <a:r>
              <a:rPr lang="pt-BR" sz="2000" b="1" dirty="0" smtClean="0"/>
              <a:t>Huppes</a:t>
            </a:r>
          </a:p>
          <a:p>
            <a:pPr algn="ctr"/>
            <a:r>
              <a:rPr lang="pt-BR" sz="2000" b="1" dirty="0" smtClean="0"/>
              <a:t> </a:t>
            </a:r>
            <a:r>
              <a:rPr lang="pt-BR" sz="2000" b="1" dirty="0"/>
              <a:t>Lucas Carvalho </a:t>
            </a:r>
            <a:r>
              <a:rPr lang="pt-BR" sz="2000" b="1" dirty="0" smtClean="0"/>
              <a:t>Vier</a:t>
            </a:r>
          </a:p>
          <a:p>
            <a:pPr algn="ctr"/>
            <a:r>
              <a:rPr lang="pt-BR" sz="2000" b="1" dirty="0" smtClean="0"/>
              <a:t>Raissa </a:t>
            </a:r>
            <a:r>
              <a:rPr lang="pt-BR" sz="2000" b="1" dirty="0" err="1"/>
              <a:t>Francieli</a:t>
            </a:r>
            <a:r>
              <a:rPr lang="pt-BR" sz="2000" b="1" dirty="0"/>
              <a:t> </a:t>
            </a:r>
            <a:r>
              <a:rPr lang="pt-BR" sz="2000" b="1" dirty="0" err="1" smtClean="0"/>
              <a:t>Hammes</a:t>
            </a:r>
            <a:endParaRPr lang="pt-BR" sz="2000" b="1" dirty="0"/>
          </a:p>
          <a:p>
            <a:pPr algn="ctr"/>
            <a:r>
              <a:rPr lang="pt-BR" sz="2000" b="1" dirty="0" smtClean="0"/>
              <a:t> </a:t>
            </a:r>
            <a:r>
              <a:rPr lang="pt-BR" sz="2000" b="1" dirty="0"/>
              <a:t>Joice Moura da </a:t>
            </a:r>
            <a:r>
              <a:rPr lang="pt-BR" sz="2000" b="1" dirty="0" smtClean="0"/>
              <a:t>Silva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b="1" dirty="0" err="1" smtClean="0"/>
              <a:t>Marcelle</a:t>
            </a:r>
            <a:r>
              <a:rPr lang="pt-BR" sz="2000" b="1" dirty="0" smtClean="0"/>
              <a:t> Engler </a:t>
            </a:r>
            <a:r>
              <a:rPr lang="pt-BR" sz="2000" b="1" dirty="0" err="1" smtClean="0"/>
              <a:t>Bridi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13532" y="1196752"/>
            <a:ext cx="713898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608013" algn="just">
              <a:buFont typeface="Arial" pitchFamily="34" charset="0"/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Satisfação em relação ao rejunte.</a:t>
            </a:r>
          </a:p>
          <a:p>
            <a:pPr marL="114300" indent="608013" algn="just">
              <a:buFont typeface="Arial" pitchFamily="34" charset="0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46149" y="5977941"/>
            <a:ext cx="29722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</a:t>
            </a:r>
            <a:endParaRPr lang="pt-BR" sz="2200" dirty="0"/>
          </a:p>
        </p:txBody>
      </p:sp>
      <p:pic>
        <p:nvPicPr>
          <p:cNvPr id="8194" name="Picture 2" descr="C:\Users\Fabio\Desktop\Varias coisas\Artigos\Patologias\graficos\REJUNT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80" y="1844824"/>
            <a:ext cx="6155208" cy="401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6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13532" y="1196752"/>
            <a:ext cx="713898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608013" algn="just">
              <a:buFont typeface="Arial" pitchFamily="34" charset="0"/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Satisfação em relação ao revestimento cerâmico.</a:t>
            </a:r>
          </a:p>
          <a:p>
            <a:pPr marL="114300" indent="608013" algn="just">
              <a:buFont typeface="Arial" pitchFamily="34" charset="0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46149" y="5977941"/>
            <a:ext cx="29722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</a:t>
            </a:r>
            <a:endParaRPr lang="pt-BR" sz="2200" dirty="0"/>
          </a:p>
        </p:txBody>
      </p:sp>
      <p:pic>
        <p:nvPicPr>
          <p:cNvPr id="9218" name="Picture 2" descr="C:\Users\Fabio\Desktop\Varias coisas\Artigos\Patologias\graficos\REVESTIMENTO CERÂMIC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56" y="1700808"/>
            <a:ext cx="6434732" cy="416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6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13532" y="1196752"/>
            <a:ext cx="713898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608013" algn="just">
              <a:buFont typeface="Arial" pitchFamily="34" charset="0"/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Satisfação em relação ao revestimento de forros.</a:t>
            </a:r>
          </a:p>
          <a:p>
            <a:pPr marL="114300" indent="608013" algn="just">
              <a:buFont typeface="Arial" pitchFamily="34" charset="0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46149" y="5977941"/>
            <a:ext cx="29722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</a:t>
            </a:r>
            <a:endParaRPr lang="pt-BR" sz="2200" dirty="0"/>
          </a:p>
        </p:txBody>
      </p:sp>
      <p:pic>
        <p:nvPicPr>
          <p:cNvPr id="10242" name="Picture 2" descr="C:\Users\Fabio\Desktop\Varias coisas\Artigos\Patologias\graficos\REVESTIMENTO DE FORROS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6192688" cy="398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2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13532" y="1196752"/>
            <a:ext cx="713898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608013" algn="just">
              <a:buFont typeface="Arial" pitchFamily="34" charset="0"/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Satisfação em relação ao revestimento em argamassa.</a:t>
            </a:r>
          </a:p>
          <a:p>
            <a:pPr marL="114300" indent="608013" algn="just">
              <a:buFont typeface="Arial" pitchFamily="34" charset="0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46149" y="5977941"/>
            <a:ext cx="29722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</a:t>
            </a:r>
            <a:endParaRPr lang="pt-BR" sz="2200" dirty="0"/>
          </a:p>
        </p:txBody>
      </p:sp>
      <p:pic>
        <p:nvPicPr>
          <p:cNvPr id="11266" name="Picture 2" descr="C:\Users\Fabio\Desktop\Varias coisas\Artigos\Patologias\graficos\REVESTIMENTOS DE PAREDES EM ARGAMASS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844824"/>
            <a:ext cx="6074692" cy="395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2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Embora a maioria dos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usuários estão satisfeitos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aos itens anteriormente citados o  presente estudo esta em fase inicial, pois será feita futuramente uma vistoria para analisar as patologias existentes nas edificações, bem como o grau de influência na estrutura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mesma.  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Conceito</a:t>
            </a: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Alguns tipos</a:t>
            </a: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Causa </a:t>
            </a: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Origem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3074" name="Picture 2" descr="C:\Users\Fabio\Desktop\dicas-para-diminuir-a-ocorrencia-de-trincas-e-fissuras-em-alvenarias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0381"/>
            <a:ext cx="3100105" cy="199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abio\Desktop\01695_0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248" y="3377894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presente trabalho faz parte do projeto de pesquisa “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Avalição da pós ocupação nas Habitações de Interesse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ocial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61248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13532" y="1196752"/>
            <a:ext cx="713898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608013" algn="just">
              <a:buFont typeface="Arial" pitchFamily="34" charset="0"/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Loteamento Auxiliadora II.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Font typeface="Arial" pitchFamily="34" charset="0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46149" y="5977941"/>
            <a:ext cx="29722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</a:t>
            </a:r>
            <a:endParaRPr lang="pt-BR" sz="2200" dirty="0"/>
          </a:p>
        </p:txBody>
      </p:sp>
      <p:pic>
        <p:nvPicPr>
          <p:cNvPr id="1026" name="Picture 2" descr="C:\Users\Fabio\Downloads\foto fabi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120680" cy="434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13532" y="1196752"/>
            <a:ext cx="713898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608013" algn="just">
              <a:buFont typeface="Arial" pitchFamily="34" charset="0"/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Satisfação em relação a colocação de esquadrias.</a:t>
            </a:r>
          </a:p>
          <a:p>
            <a:pPr marL="114300" indent="608013" algn="just">
              <a:buFont typeface="Arial" pitchFamily="34" charset="0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C:\Users\Fabio\Desktop\Varias coisas\Artigos\Patologias\graficos\COLOCAÇÃO DAS ESQUADRIAS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048672" cy="37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846149" y="5977941"/>
            <a:ext cx="29722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0271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13532" y="1196752"/>
            <a:ext cx="713898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608013" algn="just">
              <a:buFont typeface="Arial" pitchFamily="34" charset="0"/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Satisfação em relação a colocação de vidros.</a:t>
            </a:r>
          </a:p>
          <a:p>
            <a:pPr marL="114300" indent="608013" algn="just">
              <a:buFont typeface="Arial" pitchFamily="34" charset="0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46149" y="5977941"/>
            <a:ext cx="29722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</a:t>
            </a:r>
            <a:endParaRPr lang="pt-BR" sz="2200" dirty="0"/>
          </a:p>
        </p:txBody>
      </p:sp>
      <p:pic>
        <p:nvPicPr>
          <p:cNvPr id="4098" name="Picture 2" descr="C:\Users\Fabio\Desktop\Varias coisas\Artigos\Patologias\graficos\COLOCAÇÃO DOS VIDROS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5922714" cy="383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6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52736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13532" y="1196752"/>
            <a:ext cx="713898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608013" algn="just">
              <a:buFont typeface="Arial" pitchFamily="34" charset="0"/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Satisfação em relação a colocação ao assentamento de louças e materiais sanitários.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846149" y="5977941"/>
            <a:ext cx="29722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</a:t>
            </a:r>
            <a:endParaRPr lang="pt-BR" sz="2200" dirty="0"/>
          </a:p>
        </p:txBody>
      </p:sp>
      <p:pic>
        <p:nvPicPr>
          <p:cNvPr id="5122" name="Picture 2" descr="C:\Users\Fabio\Desktop\Varias coisas\Artigos\Patologias\graficos\ASSENTAMENTO DE LOUÇAS E MATERIAIS SANITÁRIOS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21" y="2007604"/>
            <a:ext cx="5650210" cy="368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6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13532" y="1196752"/>
            <a:ext cx="713898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608013" algn="just">
              <a:buFont typeface="Arial" pitchFamily="34" charset="0"/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Satisfação em relação as instalações elétricas.</a:t>
            </a:r>
          </a:p>
          <a:p>
            <a:pPr marL="114300" indent="608013" algn="just">
              <a:buFont typeface="Arial" pitchFamily="34" charset="0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46149" y="5977941"/>
            <a:ext cx="29722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</a:t>
            </a:r>
            <a:endParaRPr lang="pt-BR" sz="2200" dirty="0"/>
          </a:p>
        </p:txBody>
      </p:sp>
      <p:pic>
        <p:nvPicPr>
          <p:cNvPr id="6146" name="Picture 2" descr="C:\Users\Fabio\Desktop\Varias coisas\Artigos\Patologias\graficos\INSTALAÇÕES ELÉTRICAS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47" y="1916832"/>
            <a:ext cx="6348958" cy="388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6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13532" y="1196752"/>
            <a:ext cx="713898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608013" algn="just">
              <a:buFont typeface="Arial" pitchFamily="34" charset="0"/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Satisfação em relação a pintura interna e externa.</a:t>
            </a:r>
          </a:p>
          <a:p>
            <a:pPr marL="114300" indent="608013" algn="just">
              <a:buFont typeface="Arial" pitchFamily="34" charset="0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46149" y="5977941"/>
            <a:ext cx="29722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</a:t>
            </a:r>
            <a:endParaRPr lang="pt-BR" sz="2200" dirty="0"/>
          </a:p>
        </p:txBody>
      </p:sp>
      <p:pic>
        <p:nvPicPr>
          <p:cNvPr id="7170" name="Picture 2" descr="C:\Users\Fabio\Desktop\Varias coisas\Artigos\Patologias\graficos\PINTURA INTERNA E EXTERN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89" y="1649412"/>
            <a:ext cx="6327874" cy="4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6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266</Words>
  <Application>Microsoft Office PowerPoint</Application>
  <PresentationFormat>Apresentação na tela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Adjacência</vt:lpstr>
      <vt:lpstr>Apresentação do PowerPoint</vt:lpstr>
      <vt:lpstr>Introdução</vt:lpstr>
      <vt:lpstr>Justificativa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Considerações Finais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Lobillo</cp:lastModifiedBy>
  <cp:revision>62</cp:revision>
  <cp:lastPrinted>2016-07-13T19:15:54Z</cp:lastPrinted>
  <dcterms:created xsi:type="dcterms:W3CDTF">2016-07-06T18:56:15Z</dcterms:created>
  <dcterms:modified xsi:type="dcterms:W3CDTF">2016-09-26T21:44:43Z</dcterms:modified>
</cp:coreProperties>
</file>