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68" r:id="rId2"/>
    <p:sldId id="269" r:id="rId3"/>
    <p:sldId id="265" r:id="rId4"/>
    <p:sldId id="271" r:id="rId5"/>
    <p:sldId id="273" r:id="rId6"/>
    <p:sldId id="266" r:id="rId7"/>
    <p:sldId id="274" r:id="rId8"/>
    <p:sldId id="267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>
        <p:scale>
          <a:sx n="75" d="100"/>
          <a:sy n="75" d="100"/>
        </p:scale>
        <p:origin x="-1224" y="-54"/>
      </p:cViewPr>
      <p:guideLst>
        <p:guide orient="horz" pos="2160"/>
        <p:guide orient="horz" pos="4292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16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de desempenho acústico em Conjuntos de Habitações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Populares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Fábio Augusto Henkes </a:t>
            </a:r>
            <a:r>
              <a:rPr lang="pt-BR" sz="2000" b="1" dirty="0" smtClean="0"/>
              <a:t>Huppes</a:t>
            </a:r>
          </a:p>
          <a:p>
            <a:pPr algn="ctr"/>
            <a:r>
              <a:rPr lang="pt-BR" sz="2000" b="1" dirty="0" smtClean="0"/>
              <a:t> </a:t>
            </a:r>
            <a:r>
              <a:rPr lang="pt-BR" sz="2000" b="1" dirty="0"/>
              <a:t>Lucas Carvalho </a:t>
            </a:r>
            <a:r>
              <a:rPr lang="pt-BR" sz="2000" b="1" dirty="0" smtClean="0"/>
              <a:t>Vier</a:t>
            </a:r>
          </a:p>
          <a:p>
            <a:pPr algn="ctr"/>
            <a:r>
              <a:rPr lang="pt-BR" sz="2000" b="1" dirty="0" smtClean="0"/>
              <a:t>Raissa </a:t>
            </a:r>
            <a:r>
              <a:rPr lang="pt-BR" sz="2000" b="1" dirty="0" err="1"/>
              <a:t>Francieli</a:t>
            </a:r>
            <a:r>
              <a:rPr lang="pt-BR" sz="2000" b="1" dirty="0"/>
              <a:t> </a:t>
            </a:r>
            <a:r>
              <a:rPr lang="pt-BR" sz="2000" b="1" dirty="0" err="1" smtClean="0"/>
              <a:t>Hammes</a:t>
            </a:r>
            <a:endParaRPr lang="pt-BR" sz="2000" b="1" dirty="0"/>
          </a:p>
          <a:p>
            <a:pPr algn="ctr"/>
            <a:r>
              <a:rPr lang="pt-BR" sz="2000" b="1" dirty="0" smtClean="0"/>
              <a:t> </a:t>
            </a:r>
            <a:r>
              <a:rPr lang="pt-BR" sz="2000" b="1" dirty="0"/>
              <a:t>Joice Moura da </a:t>
            </a:r>
            <a:r>
              <a:rPr lang="pt-BR" sz="2000" b="1" dirty="0" smtClean="0"/>
              <a:t>Silva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 err="1" smtClean="0"/>
              <a:t>Marcelle</a:t>
            </a:r>
            <a:r>
              <a:rPr lang="pt-BR" sz="2000" b="1" dirty="0" smtClean="0"/>
              <a:t> Engler </a:t>
            </a:r>
            <a:r>
              <a:rPr lang="pt-BR" sz="2000" b="1" dirty="0" err="1" smtClean="0"/>
              <a:t>Bridi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608013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em HIS</a:t>
            </a:r>
          </a:p>
          <a:p>
            <a:pPr marL="114300" indent="608013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Benefícios</a:t>
            </a:r>
          </a:p>
          <a:p>
            <a:pPr marL="114300" indent="608013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026" name="Picture 2" descr="C:\Users\Fabio\Desktop\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461141"/>
            <a:ext cx="3960440" cy="35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abio\Desktop\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50115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presente trabalho faz parte do projeto de pesquisa “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Avalição da pós ocupação nas habitações de interesse social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61248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Loteamento Auxiliadora II.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6149" y="5977941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pic>
        <p:nvPicPr>
          <p:cNvPr id="1026" name="Picture 2" descr="C:\Users\Fabio\Downloads\foto fabi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120680" cy="43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13532" y="1196752"/>
            <a:ext cx="713898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31640" y="5862975"/>
            <a:ext cx="6181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 adaptada da prefeitura municipal de SR</a:t>
            </a:r>
            <a:endParaRPr lang="pt-BR" sz="2000" dirty="0"/>
          </a:p>
        </p:txBody>
      </p:sp>
      <p:pic>
        <p:nvPicPr>
          <p:cNvPr id="21" name="Imagem 64" descr="C:\Users\Lucas Vier\Desktop\luc ma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9647"/>
            <a:ext cx="6120680" cy="449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31800"/>
            <a:ext cx="7335585" cy="19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2505176" y="4810464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3074" name="Picture 2" descr="C:\Users\Fabio\Downloads\grafico de ruídos fabi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56" y="1525648"/>
            <a:ext cx="5637708" cy="35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643265" y="5947163"/>
            <a:ext cx="29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</a:t>
            </a:r>
            <a:endParaRPr lang="pt-BR" sz="2200" dirty="0"/>
          </a:p>
        </p:txBody>
      </p:sp>
      <p:sp>
        <p:nvSpPr>
          <p:cNvPr id="21" name="Retângulo 20"/>
          <p:cNvSpPr/>
          <p:nvPr/>
        </p:nvSpPr>
        <p:spPr>
          <a:xfrm>
            <a:off x="1331640" y="5204065"/>
            <a:ext cx="60797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Satisfeitos             Neutros               Insatisfeitos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192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Nesta fase inicial de estudos concluímos que os usuários estão insatisfeitos com o desempenho acústico das habitações.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continuação dos estudos iremos comparar as medidas obtidas em campo com a NBR 15575, verificando o real desempenho da edificação.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158</Words>
  <Application>Microsoft Office PowerPoint</Application>
  <PresentationFormat>Apresentação na tela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Adjacência</vt:lpstr>
      <vt:lpstr>Apresentação do PowerPoint</vt:lpstr>
      <vt:lpstr>Introdução</vt:lpstr>
      <vt:lpstr>Justificativa</vt:lpstr>
      <vt:lpstr>Resultados</vt:lpstr>
      <vt:lpstr>Resultados</vt:lpstr>
      <vt:lpstr>Resultados</vt:lpstr>
      <vt:lpstr>Resultados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Lobillo</cp:lastModifiedBy>
  <cp:revision>49</cp:revision>
  <cp:lastPrinted>2016-07-13T19:15:54Z</cp:lastPrinted>
  <dcterms:created xsi:type="dcterms:W3CDTF">2016-07-06T18:56:15Z</dcterms:created>
  <dcterms:modified xsi:type="dcterms:W3CDTF">2016-09-27T00:16:27Z</dcterms:modified>
</cp:coreProperties>
</file>