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64" r:id="rId2"/>
    <p:sldId id="268" r:id="rId3"/>
    <p:sldId id="269" r:id="rId4"/>
    <p:sldId id="272" r:id="rId5"/>
    <p:sldId id="265" r:id="rId6"/>
    <p:sldId id="266" r:id="rId7"/>
    <p:sldId id="267" r:id="rId8"/>
    <p:sldId id="271" r:id="rId9"/>
    <p:sldId id="270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8.emf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hyperlink" Target="mailto:usuario@email.com.br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7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PÓS OCUPAÇÃO PARA IMÓVEIS DE ALTO PADRÃO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Bruna Calabria Diniz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Me. Lia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Geovana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 lnSpcReduction="10000"/>
          </a:bodyPr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acordo com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Abiko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Ornstein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(2002), a Avaliação Pós Ocupação (APO) tem como objetivo principal apresentar um diagnóstico final do nível de satisfação de usuários dos imóveis e sua definição inclui métodos e técnicas que avaliam o desempenho no uso de qualquer tipo de edificação construída;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visão das pessoas está atrelada a: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 econômica;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Cultura;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Costumes locais;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de referência;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Profissão;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Etc;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14" name="Seta para a direita 13"/>
          <p:cNvSpPr/>
          <p:nvPr/>
        </p:nvSpPr>
        <p:spPr>
          <a:xfrm>
            <a:off x="714348" y="3857628"/>
            <a:ext cx="500066" cy="2857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714348" y="4214818"/>
            <a:ext cx="500066" cy="2857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714348" y="4572008"/>
            <a:ext cx="500066" cy="2857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714348" y="5000636"/>
            <a:ext cx="500066" cy="2857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714348" y="5357826"/>
            <a:ext cx="500066" cy="2857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714348" y="5715016"/>
            <a:ext cx="500066" cy="2857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0" name="Imagem 19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596" y="1285860"/>
            <a:ext cx="70009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Carência de informações quanto à APO de edificações de alto padrão (residenciais multifamiliares);</a:t>
            </a:r>
          </a:p>
          <a:p>
            <a:pPr marL="114300" indent="608013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Melhorias ao mercado imobiliário;</a:t>
            </a:r>
          </a:p>
          <a:p>
            <a:pPr marL="114300" indent="608013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Trazer melhorias aos projetos arquitetônicos lançados no mercado;</a:t>
            </a:r>
          </a:p>
          <a:p>
            <a:pPr marL="114300" indent="608013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Satisfação do usuário/cliente;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Análise dos objetos de estudo incluindo proposta arquitetônica e seu público alvo; </a:t>
            </a:r>
          </a:p>
          <a:p>
            <a:pPr marL="114300" indent="608013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Apresentar pesquisa bibliográfica referente ao papel e função da APO; </a:t>
            </a:r>
          </a:p>
          <a:p>
            <a:pPr marL="114300" indent="608013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Questionar usuários sobre a edificação e seu uso; Analisar deficiências e patologias encontradas; </a:t>
            </a:r>
          </a:p>
          <a:p>
            <a:pPr marL="114300" indent="608013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Comparar resultados obtidos, parâmetros observados e valor de mercado em ambos os objetos de estudo;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Tópicos importantes: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285860"/>
            <a:ext cx="7138988" cy="4800600"/>
          </a:xfrm>
        </p:spPr>
        <p:txBody>
          <a:bodyPr>
            <a:normAutofit fontScale="77500" lnSpcReduction="20000"/>
          </a:bodyPr>
          <a:lstStyle/>
          <a:p>
            <a:pPr marL="114300" indent="608013" algn="just">
              <a:buNone/>
            </a:pPr>
            <a:r>
              <a:rPr lang="pt-BR" sz="2800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Edificações verticais: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 dos terrenos, segurança, bom investimento para o cliente e vendedor e diminuição das áreas dos apartamentos no decorrer das décadas.</a:t>
            </a:r>
          </a:p>
          <a:p>
            <a:pPr marL="114300" indent="608013" algn="just">
              <a:buNone/>
            </a:pPr>
            <a:r>
              <a:rPr lang="pt-BR" sz="2800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Padrão socioeconômico: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edificações destinadas a classe alta lançam tendências no mercado imobiliário, número de banheiros e lavabos, existência de suítes, necessidade de área de lazer;</a:t>
            </a:r>
          </a:p>
          <a:p>
            <a:pPr marL="114300" indent="608013" algn="just">
              <a:buNone/>
            </a:pPr>
            <a:r>
              <a:rPr lang="pt-BR" sz="2800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Qualidade da habitação: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falta de qualidade está atrelada a patologias (projeto, execução, utilização, materiais);Conforto acústico,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estanqueidade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a chuva, ar, gases -, salubridade - água potável, higiene, etc.), exigências de segurança (estrutural, contra incêndio, uso normal, invasão/roubo, viária), exigência de uso (adequação espaço funcional, articulação - privacidade, acessibilidade, etc.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b="1" dirty="0" smtClean="0">
              <a:solidFill>
                <a:srgbClr val="283B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Mobilidade residencial: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/>
          <p:nvPr/>
        </p:nvPicPr>
        <p:blipFill>
          <a:blip r:embed="rId13"/>
          <a:srcRect l="17678" t="19304" r="18490" b="9795"/>
          <a:stretch>
            <a:fillRect/>
          </a:stretch>
        </p:blipFill>
        <p:spPr bwMode="auto">
          <a:xfrm rot="5400000">
            <a:off x="1816527" y="2326821"/>
            <a:ext cx="5175401" cy="323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a orientadora deste projeto de pesquisa Lia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Geovana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bbrunadiniz@hotmail.com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388</Words>
  <Application>Microsoft Office PowerPoint</Application>
  <PresentationFormat>Apresentação na tela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Introdução</vt:lpstr>
      <vt:lpstr>Apresentação do PowerPoint</vt:lpstr>
      <vt:lpstr>Justificativa</vt:lpstr>
      <vt:lpstr>Objetivos</vt:lpstr>
      <vt:lpstr>Tópicos importantes:</vt:lpstr>
      <vt:lpstr>Mobilidade residencial: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unijui</cp:lastModifiedBy>
  <cp:revision>44</cp:revision>
  <cp:lastPrinted>2016-07-13T19:15:54Z</cp:lastPrinted>
  <dcterms:created xsi:type="dcterms:W3CDTF">2016-07-06T18:56:15Z</dcterms:created>
  <dcterms:modified xsi:type="dcterms:W3CDTF">2016-09-28T13:52:12Z</dcterms:modified>
</cp:coreProperties>
</file>