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64" r:id="rId2"/>
    <p:sldId id="268" r:id="rId3"/>
    <p:sldId id="269" r:id="rId4"/>
    <p:sldId id="271" r:id="rId5"/>
    <p:sldId id="272" r:id="rId6"/>
    <p:sldId id="27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65" r:id="rId19"/>
    <p:sldId id="266" r:id="rId20"/>
    <p:sldId id="27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23.jpe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19.jpe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Retenção de água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736" y="1722003"/>
            <a:ext cx="7139136" cy="4800600"/>
          </a:xfrm>
        </p:spPr>
        <p:txBody>
          <a:bodyPr>
            <a:normAutofit/>
          </a:bodyPr>
          <a:lstStyle/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para medida retenção de água (NBR 13277:1995)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887" y="2816096"/>
            <a:ext cx="7533730" cy="22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2398" y="2492896"/>
            <a:ext cx="7139136" cy="48006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retração é resultado de um mecanismo complexo, associado com a variação de volume da pasta aglomerante e apresenta papel fundamental no desempenho das argamassas aplicadas, especialmente quanto à estanqueidade e à durabilidade.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Aderência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2398" y="2492896"/>
            <a:ext cx="7139136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Didaticamente, pode-se dizer que a aderência deriva da conjunção de três propriedades da interface argamassa-substrato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Ensaio de arranchamento;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resistência de aderência à tração;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resistência de aderência ao cisalhamento;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extensão de aderência (razão entre a área de contato efetivo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área total possível de ser unida).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0568" y="-154122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Aderência - </a:t>
            </a:r>
            <a:r>
              <a:rPr lang="pt-BR" sz="4400" dirty="0" err="1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Arrancamento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D:\Eng. Civil\PROJETO PESQISA\aderenciaa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75206"/>
            <a:ext cx="2495922" cy="33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Eng. Civil\PROJETO PESQISA\aderenci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4" y="2083470"/>
            <a:ext cx="42037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Eng. Civil\PROJETO PESQISA\adere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5" y="4107391"/>
            <a:ext cx="3449425" cy="25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PERMEABILIDADE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2398" y="2492896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ensaio de permeabilidade será realizado baseando-se na NBR 10786/1989. Esta norma se prescreve o método para a determinação do coeficiente de permeabilidade do concreto endurecido. A permeabilidade será determinada através do fluxo de água que passa entre os poros da argamassa em uma determinada área.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PERMEABILIDADE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D:\Eng. Civil\PROJETO PESQISA\permeabil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8" y="2355173"/>
            <a:ext cx="67468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2398" y="2492896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realização dos ensaios de compressão determinará a resistência potencial dessa argamassa à compressão. A resistência está diretamente ligada a sua durabilidade e segurança, portanto, um fator que indica a existência, ou não, de alguma patologia relacionada à argamassa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3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4353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FLEXÃO E COMPRESSÃO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3648" y="1339337"/>
            <a:ext cx="5811080" cy="48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3556992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Reutilização dos resíduos da construção civil;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Tentar de forma objetiva aumentar a resistência a tração da argamassa;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o desempenho das argamassas de revestimento;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futuros trabalhos de conclusão de curso utilização de fibras naturais em argamassa, para melhorar o desempenho;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3196952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resultados ainda, pesquisa está em fase bibliográfica teórica, onde estão sendo feitos estudos de viabilidade.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DE PRODUÇÃO E DESEMPENHO DE ARGAMASSA COM UTILIZAÇÃO DE RESÍDUOS DE CONSTRUÇÃO E DEMOLIÇÃO EM SUBSTITUIÇÃO PARCIAL AO AGREGADO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Kátia Carolina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Hunhoff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Botelho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Gioppo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Boeno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Lucas F.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Coordenador: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Diorges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Carlos Lopes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80" y="5728390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Colega Bruna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Gioppo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Boeno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Lucas F.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Coordenador: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Diorges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Lopes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UNIJUÍ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LEC- Laboratório de Engenharia Civil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katiahunhoffbotelho@Hotmail.com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Utilizando RCC (Resíduos de Construção Civil) de concreto, e materiais misturados como substituição parcial ao agregado. 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Serão realizados ensaios com o intuito de analisar a produção e o desempenho da argamassa de revestimento. </a:t>
            </a: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Argamassas são materiais de construção, com propriedades de aderência e endurecimento, obtidos a partir da mistura homogênea de um ou mais aglomerantes, agregado miúdo (areia) e água, podendo conter ainda aditivos e adições minerais.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Argamassa de Revestimento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D:\Eng. Civil\PROJETO PESQISA\revestimentos_clip_image00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25" y="2151694"/>
            <a:ext cx="426957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Eng. Civil\PROJETO PESQISA\i20158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8" y="1827658"/>
            <a:ext cx="452456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</a:t>
            </a:r>
            <a:r>
              <a:rPr lang="pt-BR" sz="4400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 de um revestimento de argamassa de parede </a:t>
            </a:r>
            <a:r>
              <a:rPr lang="pt-BR" sz="4800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2398" y="2492896"/>
            <a:ext cx="7139136" cy="48006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Proteger a alvenaria e a estrutura contra a ação do intemperismo, no caso dos revestimentos externos; •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Integrar o sistema de vedação dos edifícios, contribuindo com diversas funções, tais como: isolamento térmico (~30%), isolamento acústico (~50%), estanqueidade à água (~70 a 100%), segurança ao fogo e resistência ao desgaste e abalos superficiais.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8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CAMADAS</a:t>
            </a:r>
            <a:endParaRPr lang="pt-BR" sz="4800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2398" y="2492896"/>
            <a:ext cx="7139136" cy="48006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Chapisco;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Emboço;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Reboco;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Camada única;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Revestimento decorativo monocamada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ENSAIOS A SEREM REALIZADOS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2398" y="2492896"/>
            <a:ext cx="7139136" cy="4800600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onsistência da argamassa</a:t>
            </a:r>
          </a:p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Retenção de agua</a:t>
            </a:r>
          </a:p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 de aderência;</a:t>
            </a:r>
          </a:p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Permeabilidade;</a:t>
            </a:r>
          </a:p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Ensaios mecânico (Compressão, flexão) 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4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CONSISTÊNCIA DA ARGAMASSA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7426" y="1844824"/>
            <a:ext cx="6041238" cy="41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98" y="457200"/>
            <a:ext cx="7138988" cy="114300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Retenção de Água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2250" y="1941554"/>
            <a:ext cx="7139136" cy="48006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capacidade da argamassa fresca de manter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consistência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trabalhabilidade quando sujeita a solicitações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provoquem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perda de água (evaporação ou sucção do substrato).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aglomerantes são os principais responsáveis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 capacidade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retenção de água, devido à elevada área específica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grande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capacidade de adsorção de sua partículas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054"/>
            <a:ext cx="122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2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647</Words>
  <Application>Microsoft Office PowerPoint</Application>
  <PresentationFormat>Apresentação na tela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Argamassa de Revestimento</vt:lpstr>
      <vt:lpstr>Principais funções de um revestimento de argamassa de parede :</vt:lpstr>
      <vt:lpstr>CAMADAS</vt:lpstr>
      <vt:lpstr>ENSAIOS A SEREM REALIZADOS</vt:lpstr>
      <vt:lpstr>CONSISTÊNCIA DA ARGAMASSA</vt:lpstr>
      <vt:lpstr>Retenção de Água</vt:lpstr>
      <vt:lpstr>Retenção de água</vt:lpstr>
      <vt:lpstr>Retração</vt:lpstr>
      <vt:lpstr>Aderência</vt:lpstr>
      <vt:lpstr>Aderência - Arrancamento</vt:lpstr>
      <vt:lpstr>PERMEABILIDADE</vt:lpstr>
      <vt:lpstr>PERMEABILIDADE</vt:lpstr>
      <vt:lpstr>COMPRESSÃO</vt:lpstr>
      <vt:lpstr>FLEXÃO E COMPRESSÃO</vt:lpstr>
      <vt:lpstr>Justificativa</vt:lpstr>
      <vt:lpstr>Resultados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User</cp:lastModifiedBy>
  <cp:revision>45</cp:revision>
  <cp:lastPrinted>2016-07-13T19:15:54Z</cp:lastPrinted>
  <dcterms:created xsi:type="dcterms:W3CDTF">2016-07-06T18:56:15Z</dcterms:created>
  <dcterms:modified xsi:type="dcterms:W3CDTF">2016-09-28T16:12:26Z</dcterms:modified>
</cp:coreProperties>
</file>