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64" r:id="rId2"/>
    <p:sldId id="268" r:id="rId3"/>
    <p:sldId id="269" r:id="rId4"/>
    <p:sldId id="265" r:id="rId5"/>
    <p:sldId id="266" r:id="rId6"/>
    <p:sldId id="267" r:id="rId7"/>
    <p:sldId id="270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hyperlink" Target="mailto:usuario@email.com.br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ANÁLISE DE ALTERAÇÕES E DESEMPENHO DAS PROPRIEDADES DE CORPOS DE PROVAS PARA MISTURAS BETUMINOSAS MORNAS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Diego Alan Wink Consatti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Bruna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Calabria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Diniz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Gabriela Pires da Silva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Rafael Soares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José Antônio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Echeverria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 A crescente preocupação com a redução do consumo de energia e da emissão de carbono tem conduzido ao desenvolvimento de novas tecnologias de pavimentação asfáltica menos prejudiciais a nível ambiental e mais vantajosas a nível econômico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/>
              <a:t>Uma mistura de concreto asfáltico convencional requer uma temperatura de compactação acima de 150°C, e os insumos devem ser aquecidos a uma temperatura entre 150 e 175°C.</a:t>
            </a:r>
          </a:p>
          <a:p>
            <a:pPr algn="just"/>
            <a:endParaRPr lang="pt-BR" sz="2000" dirty="0"/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algn="just"/>
            <a:r>
              <a:rPr lang="pt-BR" sz="2000" dirty="0"/>
              <a:t>Nesse contexto, surgiram as misturas betuminosas mornas, que são misturas com menor temperatura de produção e compactação.</a:t>
            </a:r>
          </a:p>
          <a:p>
            <a:pPr algn="just"/>
            <a:r>
              <a:rPr lang="pt-BR" sz="2000" dirty="0"/>
              <a:t>Produção de concreto asfáltico com aditivos surfactantes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/>
              <a:t>Aditivo surfactante é uma agente químico que altera propriedades superficiais e interfaciais dos líquidos, proporcionando uma redução na tensão superficial na interface ligante/agregado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 smtClean="0"/>
              <a:t>Altera quimicamente a curva viscosidade/temperatura</a:t>
            </a:r>
            <a:endParaRPr lang="pt-BR" sz="2000" dirty="0"/>
          </a:p>
          <a:p>
            <a:pPr algn="just"/>
            <a:r>
              <a:rPr lang="pt-BR" dirty="0"/>
              <a:t>A redução mínima na temperatura de compactação é de 25</a:t>
            </a:r>
            <a:r>
              <a:rPr lang="pt-BR" sz="2000" dirty="0"/>
              <a:t>°C.</a:t>
            </a:r>
            <a:endParaRPr lang="pt-BR" dirty="0"/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Serão moldados corpos de prova com diversos teores de aditivos surfactantes, e em diversas faixas de temperatura, possibilitando a avaliação da alteração de propriedades ao diminuir a temperatura de compactação.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26370"/>
            <a:ext cx="4634243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pesquisa em questão ainda não possui resultados, e está em fase de estudos bibliográficos.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132348" cy="20882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984"/>
            <a:ext cx="2947136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algn="ctr"/>
            <a:r>
              <a:rPr lang="pt-BR" sz="2000" dirty="0"/>
              <a:t>Ao MEC/</a:t>
            </a:r>
            <a:r>
              <a:rPr lang="pt-BR" sz="2000" dirty="0" err="1"/>
              <a:t>SESu</a:t>
            </a:r>
            <a:r>
              <a:rPr lang="pt-BR" sz="2000" dirty="0"/>
              <a:t> pela bolsa PET.</a:t>
            </a:r>
          </a:p>
          <a:p>
            <a:pPr algn="ctr"/>
            <a:r>
              <a:rPr lang="pt-BR" sz="2000" dirty="0"/>
              <a:t>Ao LEC – Laboratório de Engenharia Civil da UNIJUÍ.</a:t>
            </a:r>
          </a:p>
          <a:p>
            <a:pPr algn="ctr"/>
            <a:r>
              <a:rPr lang="pt-BR" sz="2000" dirty="0"/>
              <a:t>Orientações dadas pelo Me. José Antônio Santana </a:t>
            </a:r>
            <a:r>
              <a:rPr lang="pt-BR" sz="2000" dirty="0" err="1"/>
              <a:t>Echeverria</a:t>
            </a:r>
            <a:endParaRPr lang="pt-BR" sz="2000" dirty="0"/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diegoconsatti@hotmail.com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302</Words>
  <Application>Microsoft Office PowerPoint</Application>
  <PresentationFormat>Apresentação na tela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Introdução</vt:lpstr>
      <vt:lpstr>Justificativa</vt:lpstr>
      <vt:lpstr>Metodologia</vt:lpstr>
      <vt:lpstr>Considerações Finais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Diego Consatti</cp:lastModifiedBy>
  <cp:revision>44</cp:revision>
  <cp:lastPrinted>2016-07-13T19:15:54Z</cp:lastPrinted>
  <dcterms:created xsi:type="dcterms:W3CDTF">2016-07-06T18:56:15Z</dcterms:created>
  <dcterms:modified xsi:type="dcterms:W3CDTF">2016-09-28T00:11:12Z</dcterms:modified>
</cp:coreProperties>
</file>