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68" r:id="rId2"/>
    <p:sldId id="269" r:id="rId3"/>
    <p:sldId id="265" r:id="rId4"/>
    <p:sldId id="271" r:id="rId5"/>
    <p:sldId id="266" r:id="rId6"/>
    <p:sldId id="272" r:id="rId7"/>
    <p:sldId id="273" r:id="rId8"/>
    <p:sldId id="267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orient="horz" pos="4292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B1EA9-B3CE-47FB-998B-EF77235BA5A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4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26/09/2016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23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UTILIZAÇÃO DO AQUECIMENTO SOLAR EM CONJUNTOS DE HABITAÇÕES POPULARES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Camila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Taciane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Rossi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Lucas Carvalho Vier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Raissa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Francieli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Fábio Augusto Henkes Huppes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Marcelle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Engler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Bridi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histórico;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atual do aquecimento solar no Brasil e no mundo;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Principais vantagens e desvantagens de utilizar o aquecimento solar;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utilização do aquecimento solar para Habitações de Interesse Social (HIS);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de aquecedor solar utilizado em HIS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objetivo da pesquisa é avaliar a satisfação dos usuários em relação ao aquecimento solar em um loteamento HIS em Santa Rosa – RS.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00" y="1347180"/>
            <a:ext cx="4006135" cy="317277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021497" y="1075534"/>
            <a:ext cx="4114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1: Loteamento em estudo.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1" y="2007604"/>
            <a:ext cx="35795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loteamento (HIS) em estudo é constituído de 140 casas, construídas em 2013/2014, através do Programa Minha Casa, Minha Vida;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7623" y="4344137"/>
            <a:ext cx="6577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estudo foi realizado através de uma avaliação de pós ocupação, onde foi aplicado questionário com perguntas quantitativas e qualitativas, aplicado em 65 casas, conforme cálculo amostral com erro de 5%, com a finalidade de determinar o nível de satisfação dos usuários em relação à unidade habitacional, no qual foi incluída a satisfação em relação ao aquecimento solar.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Materiais e Métodos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8100" y="2023110"/>
            <a:ext cx="4114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2: Loteamento em estudo.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" y="2479993"/>
            <a:ext cx="4014006" cy="323344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46" y="2479993"/>
            <a:ext cx="3535080" cy="3254796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-77772" y="5734789"/>
            <a:ext cx="411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985658" y="1726486"/>
            <a:ext cx="3946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3: Modelo do aquecimento solar.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844952" y="5761158"/>
            <a:ext cx="411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758066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dos 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05818"/>
            <a:ext cx="4195120" cy="215614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3917" y="1124744"/>
            <a:ext cx="411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4: Satisfação com o funcionamento do aquecimento solar.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3922725"/>
            <a:ext cx="351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Satisfeitos   Neutros  Insatisfeitos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9248" y="4376955"/>
            <a:ext cx="411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44" y="4413832"/>
            <a:ext cx="4378269" cy="2032009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3833638" y="3498932"/>
            <a:ext cx="411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5: Satisfação com o funcionamento do aquecimento solar em dias de sol.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686427" y="6289882"/>
            <a:ext cx="351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Satisfeitos     Neutros    Insatisfeitos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387044" y="6644402"/>
            <a:ext cx="411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dos 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3917" y="1124744"/>
            <a:ext cx="441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6: Satisfação com o aquecimento solar em dias nublados e de chuvas.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0957" y="3898266"/>
            <a:ext cx="351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Satisfeitos   Neutros  Insatisfeitos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9248" y="4376955"/>
            <a:ext cx="411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64345" y="6275070"/>
            <a:ext cx="396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Não              Sim      Somente o elétrico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765446" y="6590868"/>
            <a:ext cx="411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" y="1917528"/>
            <a:ext cx="4198170" cy="1986464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55" y="3976042"/>
            <a:ext cx="3398823" cy="2328999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3702821" y="2773246"/>
            <a:ext cx="411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7: Utilização do chuveiro elétrico como o apoio para o aquecimento solar.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61248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dos 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3917" y="1124744"/>
            <a:ext cx="441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8: Funcionamento da resistência externa.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2158" y="4146122"/>
            <a:ext cx="351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Sim          Neutros         Não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6908" y="4595668"/>
            <a:ext cx="411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064345" y="6275070"/>
            <a:ext cx="396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Sim              Neutros          Não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4026695" y="6576246"/>
            <a:ext cx="411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Fonte: Autoria própria.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702821" y="2773246"/>
            <a:ext cx="4114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9: Redução na Conta de Energia comparada com a antiga.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3" y="1757888"/>
            <a:ext cx="3124071" cy="2425400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79" y="3441132"/>
            <a:ext cx="3629405" cy="279121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Benefícios de utilizar o sistema de aquecimento;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Redução no custo de energia elétrica;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Utilização do chuveiro elétrico;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necessário o acompanhamento dessas famílias, como também desenvolver oficinas para explicar de forma didática aos moradores como utilizar o sistema e realizar a manutenção de forma adequada, além de oferecer um manual de uso aos usuários.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449</Words>
  <Application>Microsoft Office PowerPoint</Application>
  <PresentationFormat>Apresentação na tela (4:3)</PresentationFormat>
  <Paragraphs>51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Adjacência</vt:lpstr>
      <vt:lpstr>Apresentação do PowerPoint</vt:lpstr>
      <vt:lpstr>Introdução</vt:lpstr>
      <vt:lpstr>Materiais e Métodos</vt:lpstr>
      <vt:lpstr>Materiais e Métodos</vt:lpstr>
      <vt:lpstr>Análise dos Resultados</vt:lpstr>
      <vt:lpstr>Análise dos Resultados</vt:lpstr>
      <vt:lpstr>Análise dos Resultados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Lobillo</cp:lastModifiedBy>
  <cp:revision>47</cp:revision>
  <cp:lastPrinted>2016-07-13T19:15:54Z</cp:lastPrinted>
  <dcterms:created xsi:type="dcterms:W3CDTF">2016-07-06T18:56:15Z</dcterms:created>
  <dcterms:modified xsi:type="dcterms:W3CDTF">2016-09-27T00:01:21Z</dcterms:modified>
</cp:coreProperties>
</file>