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64" r:id="rId2"/>
    <p:sldId id="268" r:id="rId3"/>
    <p:sldId id="269" r:id="rId4"/>
    <p:sldId id="265" r:id="rId5"/>
    <p:sldId id="266" r:id="rId6"/>
    <p:sldId id="267" r:id="rId7"/>
    <p:sldId id="27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usuario@email.com.br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INFLUÊNCIA DE ALTAS TEMPERATURAS NAS PROPRIEDADES DO CONCRETO PRODUZIDO COM AREIA DE FUNDIÇÃO 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Tatiane Thomas Soares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Diego Alan Wink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Consatti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Ricardo José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Görgen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Heisler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Dirjan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Francisco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Tabille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Fernando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1340768"/>
            <a:ext cx="7659756" cy="48006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concreto é o “carro-chefe” da construção civil.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(ISAIA, 2011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da areia produzida no Brasil provem do leito de rios.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(CARAMEZ; CAMARGO; DINI, 2011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ser humano tem se preocupado muito com impactos causados pela degradação ambiental e social e com a necessidade de reaproveitar e reciclar os resíduos gerados.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(PABLOS, 2008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indústrias de fundição são geradoras de diversos resíduos, entre eles a “areia de descarte de fundição”.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(PABLOS, 2008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os acidentes mais graves e comuns são os devidos à ação do vento e aos incêndios.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(SOUZA; RIPPER, 1998)</a:t>
            </a:r>
          </a:p>
          <a:p>
            <a:pPr marL="285750" indent="-285750">
              <a:lnSpc>
                <a:spcPct val="15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8720"/>
            <a:ext cx="7138988" cy="4800600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à falta de espaço e as altas taxas cobradas para o aterramento, práticas de reutilização destes resíduos e subprodutos como matérias primas alternativas se tornam cada vez mais atrativas.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(ALVES, 2012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os acidentes mais graves e comuns são os devidos à ação do vento e aos incêndios.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(SOUZA; RIPPER, 1998)</a:t>
            </a:r>
          </a:p>
          <a:p>
            <a:pPr marL="285750" indent="-285750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contrário da madeira e dos plásticos, o concreto não é combustível e não emite gases tóxicos quando exposto a altas temperaturas.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(MEHTA; MONTEIRO, 2008)</a:t>
            </a:r>
          </a:p>
          <a:p>
            <a:pPr marL="285750" indent="-285750">
              <a:lnSpc>
                <a:spcPct val="15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6" y="1678751"/>
            <a:ext cx="7602011" cy="3858163"/>
          </a:xfr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está em fase de obtenção de resultados.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3535" y="3127659"/>
            <a:ext cx="3243029" cy="18242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06" y="3123474"/>
            <a:ext cx="3248389" cy="18272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1910" y="3132040"/>
            <a:ext cx="3287554" cy="18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845840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lvl="1" indent="-342900" algn="just">
              <a:spcBef>
                <a:spcPct val="0"/>
              </a:spcBef>
            </a:pPr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342900" algn="just">
              <a:spcBef>
                <a:spcPct val="0"/>
              </a:spcBef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342900" algn="just">
              <a:spcBef>
                <a:spcPct val="0"/>
              </a:spcBef>
            </a:pP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342900" algn="just">
              <a:spcBef>
                <a:spcPct val="0"/>
              </a:spcBef>
            </a:pP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Laboratório de Engenharia Civil (LEC),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disponibilização de equipamentos para realização de ensaios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lvl="1" indent="-342900" algn="just">
              <a:spcBef>
                <a:spcPct val="0"/>
              </a:spcBef>
            </a:pP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342900" algn="just">
              <a:spcBef>
                <a:spcPct val="0"/>
              </a:spcBef>
            </a:pP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ao orientador da pesquisa, Lucas Fernando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desafio da realização desta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pesquisa.</a:t>
            </a: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ttsoares2@hotmail.com.br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353</Words>
  <Application>Microsoft Office PowerPoint</Application>
  <PresentationFormat>Apresentação na tela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Metodologia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Tatiane Soares</cp:lastModifiedBy>
  <cp:revision>44</cp:revision>
  <cp:lastPrinted>2016-07-13T19:15:54Z</cp:lastPrinted>
  <dcterms:created xsi:type="dcterms:W3CDTF">2016-07-06T18:56:15Z</dcterms:created>
  <dcterms:modified xsi:type="dcterms:W3CDTF">2016-09-26T17:58:29Z</dcterms:modified>
</cp:coreProperties>
</file>