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64" r:id="rId2"/>
    <p:sldId id="268" r:id="rId3"/>
    <p:sldId id="269" r:id="rId4"/>
    <p:sldId id="280" r:id="rId5"/>
    <p:sldId id="281" r:id="rId6"/>
    <p:sldId id="265" r:id="rId7"/>
    <p:sldId id="275" r:id="rId8"/>
    <p:sldId id="278" r:id="rId9"/>
    <p:sldId id="273" r:id="rId10"/>
    <p:sldId id="279" r:id="rId11"/>
    <p:sldId id="274" r:id="rId12"/>
    <p:sldId id="267" r:id="rId13"/>
    <p:sldId id="27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815" autoAdjust="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  <p:guide orient="horz" pos="4292"/>
        <p:guide pos="47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pPr/>
              <a:t>28/09/2016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A pesquisa mostra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que: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36,36% do total das edificações vistoriadas estão 100% dentro das exigências,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36,36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% do total das edificações vistoriadas estão com 50% dentro das exigências,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18,18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% do total das edificações vistoriadas estão com 80% dentro das exigências e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9,09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% do total das edificações vistoriadas estão com 60% dentro das exigências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medidas que estão mais em desconformidade são escadas protegidas, alarme de incêndio 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compartimentação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entre pavimentos.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pesquisa mostra que os prédios mais antigos não possuem todas as medidas de segurança,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passam por dificuldades em adaptações, pois algumas exigências foram aprovadas após sua construção e precisam se regularizar, isso acarreta problemas físicos e estruturais, faz com que os responsáveis tenham que encontrar soluções viáveis para que a edificação enquadre-se e que fique protegida.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não implantação das medidas de prevenção ao incêndio durante a construção de uma edificação acarreta em problemas.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liberação da edificação pelo Corpo de Bombeiros só se dá pela correta execução de um PCCI.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problemas mais encontrados que estão em desconformidade com o que pede a lei em edificações já existentes são: Escadas protegidas, alarme de incêndio 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compartimentação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pavimentos, enquanto que nas edificações novas esses problemas ao longo do tempo estão sendo solucionados, com as mudanças de normas a cada dia mais eficientes.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Síndicos das edificações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Orientador(a): Daiana Frank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Bruxel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claudia_goncalves12@hotmail.com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A IMPORTÂNCIA DE APROVAÇÃO DE PROJETOS JUNTO AO CORPO DE BOMBEIROS ANTES DE INICIAR A CONTRUÇÃO DE UMA EDIFICAÇÃO 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Claudia Maria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Gonçalves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Glaucia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Adriele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Krause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Orientador(a):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Daiana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Frank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Bruxel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Para a elaboração de um plano de prevenção contra incêndio primeiramente deve-se identificar as características construtivas da edificação, previstas na Lei 14.376.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Lei complementar N° 14.376, de dezembro de 2013, estabelece as normas sobre segurança, prevenção e proteção contra incêndios. 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itchFamily="18" charset="0"/>
              </a:rPr>
              <a:t>Uma edificação mal projetada acarreta problemas futuros, o qual podem ser resolvidos antes mesmo de iniciá-las.</a:t>
            </a: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itchFamily="18" charset="0"/>
              </a:rPr>
              <a:t>Para evitar grandes transtornos é necessário que uma edificação nova, passe pela aprovação junto ao Corpo de Bombeiros antes de iniciar a construção, para que juntamente com projetos estruturais e arquitetônicos possam ser projetadas as medidas de prevenção ao incêndio, podendo uni-las sem que seja necessário alterações futuras na estética da edificação. </a:t>
            </a:r>
          </a:p>
          <a:p>
            <a:pPr marL="114300" indent="608013" algn="just"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Nas universidades existem poucas horas-aulas, dedicadas ao PPCI, e com isso os profissionais recém formados não estão 100% aptos a desenvolverem esses trabalhos. </a:t>
            </a:r>
          </a:p>
          <a:p>
            <a:pPr marL="114300" indent="608013" algn="just"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objetivo desta pesquisa é verificar se edificações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multifamiliares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novas e já existentes estão de acordo com o que pede a legislação vigente quanto a prevenção e proteção contra incêndio.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 fontScale="92500" lnSpcReduction="20000"/>
          </a:bodyPr>
          <a:lstStyle/>
          <a:p>
            <a:pPr marL="114300" indent="608013"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608013" algn="just"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Os itens observados nas edificações foram os seguintes: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Escadas: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Devem ter no mínimo 1,1m de largura;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Corrimão em ambos os lados da escada;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Acima de 12m deve possuir escada protegida;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Acima de 4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pav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ou Área  &gt; 750m²,  devem possuir sistema de hidrantes e alarme de incêndio;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Alçapão de tiragem;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Distância máxima a percorrer;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Compartimentação entre pavimentos, quando mais de uma ocupação;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Extintores;</a:t>
            </a:r>
          </a:p>
          <a:p>
            <a:pPr lvl="0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Sinalização e iluminação de emergência.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0" y="1142984"/>
          <a:ext cx="8974866" cy="4768862"/>
        </p:xfrm>
        <a:graphic>
          <a:graphicData uri="http://schemas.openxmlformats.org/drawingml/2006/table">
            <a:tbl>
              <a:tblPr/>
              <a:tblGrid>
                <a:gridCol w="1629141"/>
                <a:gridCol w="665583"/>
                <a:gridCol w="491483"/>
                <a:gridCol w="857132"/>
                <a:gridCol w="500066"/>
                <a:gridCol w="785819"/>
                <a:gridCol w="714381"/>
                <a:gridCol w="785819"/>
                <a:gridCol w="785818"/>
                <a:gridCol w="714786"/>
                <a:gridCol w="1044838"/>
              </a:tblGrid>
              <a:tr h="261055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Edificações </a:t>
                      </a:r>
                      <a:r>
                        <a:rPr lang="pt-BR" sz="2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vistoriadas</a:t>
                      </a:r>
                      <a:endParaRPr lang="pt-B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74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Escadas &gt;1,1m</a:t>
                      </a:r>
                      <a:endParaRPr lang="pt-BR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 12m altura EP</a:t>
                      </a:r>
                      <a:endParaRPr lang="pt-BR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r>
                        <a:rPr lang="pt-BR" sz="15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pav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Ou &gt;750 hidrante</a:t>
                      </a:r>
                      <a:endParaRPr lang="pt-BR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alarme </a:t>
                      </a:r>
                      <a:endParaRPr lang="pt-BR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alçapão de tiragem</a:t>
                      </a:r>
                      <a:endParaRPr lang="pt-BR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corrimão</a:t>
                      </a:r>
                      <a:endParaRPr lang="pt-BR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dist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.a percorrer</a:t>
                      </a:r>
                      <a:endParaRPr lang="pt-BR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Compar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pt-BR" sz="15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timentação</a:t>
                      </a:r>
                      <a: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pt-BR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extintores</a:t>
                      </a:r>
                      <a:endParaRPr lang="pt-BR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Sinalização</a:t>
                      </a:r>
                      <a:endParaRPr lang="pt-BR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/iluminação</a:t>
                      </a:r>
                      <a:endParaRPr lang="pt-BR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A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B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 C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D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E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F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G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H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I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J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Edificação K</a:t>
                      </a:r>
                      <a:endParaRPr lang="pt-BR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x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7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73186"/>
              </p:ext>
            </p:extLst>
          </p:nvPr>
        </p:nvGraphicFramePr>
        <p:xfrm>
          <a:off x="428596" y="1500174"/>
          <a:ext cx="7143801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67"/>
                <a:gridCol w="2381267"/>
                <a:gridCol w="238126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Edificações vistoriadas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Ano de construção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Porcentagem dentro das exigências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J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Edificação K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80%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828</Words>
  <Application>Microsoft Office PowerPoint</Application>
  <PresentationFormat>Apresentação na tela (4:3)</PresentationFormat>
  <Paragraphs>224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Wingdings</vt:lpstr>
      <vt:lpstr>Adjacência</vt:lpstr>
      <vt:lpstr>Apresentação do PowerPoint</vt:lpstr>
      <vt:lpstr>Apresentação do PowerPoint</vt:lpstr>
      <vt:lpstr>Introdução</vt:lpstr>
      <vt:lpstr>Apresentação do PowerPoint</vt:lpstr>
      <vt:lpstr>Apresentação do PowerPoint</vt:lpstr>
      <vt:lpstr>Objetivo</vt:lpstr>
      <vt:lpstr>Metodologia</vt:lpstr>
      <vt:lpstr>Resultados</vt:lpstr>
      <vt:lpstr>Resultados</vt:lpstr>
      <vt:lpstr>Resultados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unijui</cp:lastModifiedBy>
  <cp:revision>65</cp:revision>
  <cp:lastPrinted>2016-07-13T19:15:54Z</cp:lastPrinted>
  <dcterms:created xsi:type="dcterms:W3CDTF">2016-07-06T18:56:15Z</dcterms:created>
  <dcterms:modified xsi:type="dcterms:W3CDTF">2016-09-28T13:36:47Z</dcterms:modified>
</cp:coreProperties>
</file>