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0" r:id="rId3"/>
    <p:sldId id="294" r:id="rId4"/>
    <p:sldId id="296" r:id="rId5"/>
    <p:sldId id="295" r:id="rId6"/>
    <p:sldId id="297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797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5C19E-B0A4-47A4-B92C-6E6F601C1D80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872E-0279-43DF-9E57-91173196AB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1B13-5B42-465C-B165-B61283EAA839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16C0A-D355-4BF4-AD27-553E18404B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B9248-4A06-4B1D-8B0B-4AE9714DA6EB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20F5-747D-4453-94DE-6DA86C0C2B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DA3E-12A0-4791-9E48-EE1DD761DCE7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4839D-1E2A-4F51-8CCF-E280DFC091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4966D-8B62-4930-8027-9140BE56D4CF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00593-1DA9-4B35-ADFF-3747AF1E03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DEA5-4CDE-42F6-B3EE-F295301ACA71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FF5A-CB7D-4950-B2B6-2CC5AB1407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E76AA-EDB2-458D-B45A-203F1B611360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BD55-112B-4F66-8661-48ACC69497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13F1-A8E5-4C9B-9E36-63DAF910BF84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E7C7-348C-4743-B75B-9548589C25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DE8D-9B89-41EA-B81A-93674D6523A4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C82B-6B70-4F30-B9D1-D1E6F6DECE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82978-8457-4960-A538-79F0CC473073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1C40-CAD1-4CCB-920B-C03B9F6D46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A94A1-793E-49FE-BD19-2E568563C57D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BCF0-A6B1-4576-8C57-F679BA60A8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DFF91A-B099-45E0-995B-7C16902C3DA7}" type="datetimeFigureOut">
              <a:rPr lang="pt-BR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F488A-3D4C-4B37-ABB8-9540EB7606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0" y="403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dirty="0" smtClean="0">
                <a:latin typeface="Calibri" pitchFamily="34" charset="0"/>
              </a:rPr>
              <a:t>CLASSIFICAÇÃO DE SOLOS DA REGIÃO NOROESTE DO ESTADO DO</a:t>
            </a:r>
          </a:p>
          <a:p>
            <a:pPr algn="ctr"/>
            <a:r>
              <a:rPr lang="pt-BR" altLang="pt-BR" sz="2400" dirty="0" smtClean="0">
                <a:latin typeface="Calibri" pitchFamily="34" charset="0"/>
              </a:rPr>
              <a:t>RIO GRANDE DO SUL PELA METODOLOGIA MCT</a:t>
            </a:r>
            <a:endParaRPr lang="pt-BR" altLang="pt-BR" sz="2400" dirty="0"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3078" name="CaixaDeTexto 12"/>
          <p:cNvSpPr txBox="1">
            <a:spLocks noChangeArrowheads="1"/>
          </p:cNvSpPr>
          <p:nvPr/>
        </p:nvSpPr>
        <p:spPr bwMode="auto">
          <a:xfrm>
            <a:off x="0" y="51990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dirty="0" smtClean="0">
                <a:latin typeface="Calibri" pitchFamily="34" charset="0"/>
              </a:rPr>
              <a:t>GEOTECNIA</a:t>
            </a:r>
            <a:endParaRPr lang="pt-BR" altLang="pt-BR" sz="2400" dirty="0">
              <a:latin typeface="Calibri" pitchFamily="34" charset="0"/>
            </a:endParaRPr>
          </a:p>
        </p:txBody>
      </p:sp>
      <p:sp>
        <p:nvSpPr>
          <p:cNvPr id="3079" name="CaixaDeTexto 13"/>
          <p:cNvSpPr txBox="1">
            <a:spLocks noChangeArrowheads="1"/>
          </p:cNvSpPr>
          <p:nvPr/>
        </p:nvSpPr>
        <p:spPr bwMode="auto">
          <a:xfrm>
            <a:off x="0" y="566102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pt-BR" sz="2000" dirty="0" smtClean="0">
                <a:latin typeface="Calibri" pitchFamily="34" charset="0"/>
              </a:rPr>
              <a:t>LUCAS PUFAL</a:t>
            </a:r>
            <a:endParaRPr lang="pt-BR" altLang="pt-BR" sz="2000" dirty="0">
              <a:latin typeface="Calibri" pitchFamily="34" charset="0"/>
            </a:endParaRPr>
          </a:p>
        </p:txBody>
      </p:sp>
      <p:pic>
        <p:nvPicPr>
          <p:cNvPr id="3080" name="Imagem 14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4" descr="D:\Civil Engineering\0-Programa de Ensino Tutorial em Engenharia Civil\2014\PEC 1\Logo PET 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17700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5" descr="D:\Civil Engineering\0-Programa de Ensino Tutorial em Engenharia Civil\2014\PEC 1\Logo UNIJUÍ 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1150" y="1890713"/>
            <a:ext cx="2232025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6" descr="D:\Civil Engineering\0-Programa de Ensino Tutorial em Engenharia Civil\2014\PEC 1\Logo PEC I 201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692150"/>
            <a:ext cx="268446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tângulo 12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altLang="pt-BR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PEC II - Segundo Painel Temático de Pesquisa da Engenharia Civil da UNIJUÍ</a:t>
            </a:r>
          </a:p>
          <a:p>
            <a:pPr algn="r"/>
            <a:r>
              <a:rPr lang="pt-BR" altLang="pt-BR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	1º de outubro de 2015</a:t>
            </a:r>
          </a:p>
        </p:txBody>
      </p:sp>
      <p:pic>
        <p:nvPicPr>
          <p:cNvPr id="3085" name="Picture 4" descr="D:\Civil Engineering\0-Programa de Ensino Tutorial em Engenharia Civil\PEC 2\Logo PET - MEC SESU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8" y="5805488"/>
            <a:ext cx="20526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4101" name="Imagem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6" descr="D:\Civil Engineering\0-Programa de Ensino Tutorial em Engenharia Civil\2014\PEC 1\Logo PEC I 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CaixaDeTexto 1"/>
          <p:cNvSpPr txBox="1">
            <a:spLocks noChangeArrowheads="1"/>
          </p:cNvSpPr>
          <p:nvPr/>
        </p:nvSpPr>
        <p:spPr bwMode="auto">
          <a:xfrm>
            <a:off x="1476375" y="10334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pt-BR" sz="2800">
                <a:latin typeface="Impact" pitchFamily="34" charset="0"/>
              </a:rPr>
              <a:t>INTRODUÇÃO</a:t>
            </a:r>
            <a:endParaRPr lang="pt-BR" altLang="pt-BR" sz="2800">
              <a:latin typeface="Impact" pitchFamily="34" charset="0"/>
            </a:endParaRPr>
          </a:p>
        </p:txBody>
      </p:sp>
      <p:sp>
        <p:nvSpPr>
          <p:cNvPr id="4105" name="CaixaDeTexto 1"/>
          <p:cNvSpPr txBox="1">
            <a:spLocks noChangeArrowheads="1"/>
          </p:cNvSpPr>
          <p:nvPr/>
        </p:nvSpPr>
        <p:spPr bwMode="auto">
          <a:xfrm>
            <a:off x="611188" y="2060575"/>
            <a:ext cx="79216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O Sucesso de rodovias paulistas incentivou a criação da Classificação MCT para solos Tropicais e consequentemente a Metodologia de Classificação MCT.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A Classificação pelo SUCS e da HBR/AASHTO são para solos de clima temperado.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Criação em 2012 do projeto de pesquisa “Estudo de Solo Argiloso </a:t>
            </a:r>
            <a:r>
              <a:rPr lang="pt-BR" altLang="pt-BR" dirty="0" err="1" smtClean="0">
                <a:latin typeface="Times New Roman" pitchFamily="18" charset="0"/>
                <a:cs typeface="Times New Roman" pitchFamily="18" charset="0"/>
              </a:rPr>
              <a:t>Laterítico</a:t>
            </a: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 para uso em pavimentos Econômicos” vinculado ao Grupo de Pesquisas em Novos Materiais e Tecnologias para Construção.</a:t>
            </a:r>
          </a:p>
          <a:p>
            <a:pPr marL="0" lvl="1" indent="457200" algn="just">
              <a:buFont typeface="Arial" pitchFamily="34" charset="0"/>
              <a:buChar char="•"/>
            </a:pPr>
            <a:endParaRPr lang="pt-BR" alt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>
              <a:buFont typeface="Arial" pitchFamily="34" charset="0"/>
              <a:buChar char="•"/>
            </a:pPr>
            <a:endParaRPr lang="pt-BR" alt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5125" name="Imagem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Imagem 5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6" descr="D:\Civil Engineering\0-Programa de Ensino Tutorial em Engenharia Civil\2014\PEC 1\Logo PEC I 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CaixaDeTexto 1"/>
          <p:cNvSpPr txBox="1">
            <a:spLocks noChangeArrowheads="1"/>
          </p:cNvSpPr>
          <p:nvPr/>
        </p:nvSpPr>
        <p:spPr bwMode="auto">
          <a:xfrm>
            <a:off x="1403350" y="1033463"/>
            <a:ext cx="7740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pt-BR" sz="2800">
                <a:latin typeface="Impact" pitchFamily="34" charset="0"/>
              </a:rPr>
              <a:t>JUSTIFICATIVA</a:t>
            </a:r>
          </a:p>
        </p:txBody>
      </p:sp>
      <p:sp>
        <p:nvSpPr>
          <p:cNvPr id="5129" name="CaixaDeTexto 1"/>
          <p:cNvSpPr txBox="1">
            <a:spLocks noChangeArrowheads="1"/>
          </p:cNvSpPr>
          <p:nvPr/>
        </p:nvSpPr>
        <p:spPr bwMode="auto">
          <a:xfrm>
            <a:off x="611188" y="2060575"/>
            <a:ext cx="79216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Solos de mesma classificação tradicional, porém de comportamento geotécnico diferentes – Solos Lateríticos e Saprolíticos.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Utilização da metodologia MCT para as pesquisas relacionadas a pavimentos econômicos.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Metodologia pouco difundida e que melhor caracteriza os solos tropicais.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6149" name="Imagem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Imagem 5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6" descr="D:\Civil Engineering\0-Programa de Ensino Tutorial em Engenharia Civil\2014\PEC 1\Logo PEC I 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CaixaDeTexto 1"/>
          <p:cNvSpPr txBox="1">
            <a:spLocks noChangeArrowheads="1"/>
          </p:cNvSpPr>
          <p:nvPr/>
        </p:nvSpPr>
        <p:spPr bwMode="auto">
          <a:xfrm>
            <a:off x="611188" y="2060575"/>
            <a:ext cx="79216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Classificação de solos pela Metodologia MCT – Ensaios M5 e M8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Classificação Expedita – método das </a:t>
            </a:r>
            <a:r>
              <a:rPr lang="pt-BR" altLang="pt-BR" u="sng" dirty="0" smtClean="0">
                <a:latin typeface="Times New Roman" pitchFamily="18" charset="0"/>
                <a:cs typeface="Times New Roman" pitchFamily="18" charset="0"/>
              </a:rPr>
              <a:t>Pastilhas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Criação de um Banco de Dados dos solos da nossa Região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Consolidação dos ensaios dentro do Laboratório de Engenharia Civil da UNIJUÍ.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Futuras Comparações entre os resultados dos dois ensaios.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Acelerar o processo de pesquisas de materiais alternativos para Pavimentos Econômicos a serem construídos principalmente nas vias intermunicipais.</a:t>
            </a:r>
          </a:p>
          <a:p>
            <a:pPr marL="0" lvl="1" indent="457200" algn="just">
              <a:buFont typeface="Arial" pitchFamily="34" charset="0"/>
              <a:buChar char="•"/>
            </a:pPr>
            <a:endParaRPr lang="pt-BR" alt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>
              <a:buFont typeface="Arial" pitchFamily="34" charset="0"/>
              <a:buChar char="•"/>
            </a:pPr>
            <a:endParaRPr lang="pt-BR" alt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CaixaDeTexto 1"/>
          <p:cNvSpPr txBox="1">
            <a:spLocks noChangeArrowheads="1"/>
          </p:cNvSpPr>
          <p:nvPr/>
        </p:nvSpPr>
        <p:spPr bwMode="auto">
          <a:xfrm>
            <a:off x="1476375" y="105251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pt-BR" sz="2800">
                <a:latin typeface="Impact" pitchFamily="34" charset="0"/>
              </a:rPr>
              <a:t>OBJETIVOS</a:t>
            </a:r>
            <a:endParaRPr lang="pt-BR" altLang="pt-BR" sz="280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7173" name="Imagem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Imagem 5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6" descr="D:\Civil Engineering\0-Programa de Ensino Tutorial em Engenharia Civil\2014\PEC 1\Logo PEC I 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CaixaDeTexto 1"/>
          <p:cNvSpPr txBox="1">
            <a:spLocks noChangeArrowheads="1"/>
          </p:cNvSpPr>
          <p:nvPr/>
        </p:nvSpPr>
        <p:spPr bwMode="auto">
          <a:xfrm>
            <a:off x="611188" y="2060575"/>
            <a:ext cx="79216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Conforme os resultados já encontrados, observamos com grandes perspectivas o futuro da pesquisa.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Espera-se obter resultados positivos referentes as misturas para construção de pavimentos econômicos.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Criar um banco de dados da região com as informações obtidas.</a:t>
            </a:r>
            <a:endParaRPr lang="pt-BR" alt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CaixaDeTexto 1"/>
          <p:cNvSpPr txBox="1">
            <a:spLocks noChangeArrowheads="1"/>
          </p:cNvSpPr>
          <p:nvPr/>
        </p:nvSpPr>
        <p:spPr bwMode="auto">
          <a:xfrm>
            <a:off x="1476375" y="10334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pt-BR" sz="2800" dirty="0">
                <a:latin typeface="Impact" pitchFamily="34" charset="0"/>
              </a:rPr>
              <a:t>CONSIDERAÇÕES FINAIS</a:t>
            </a:r>
            <a:endParaRPr lang="pt-BR" altLang="pt-BR" sz="28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8197" name="Imagem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Imagem 5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6" descr="D:\Civil Engineering\0-Programa de Ensino Tutorial em Engenharia Civil\2014\PEC 1\Logo PEC I 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CaixaDeTexto 1"/>
          <p:cNvSpPr txBox="1">
            <a:spLocks noChangeArrowheads="1"/>
          </p:cNvSpPr>
          <p:nvPr/>
        </p:nvSpPr>
        <p:spPr bwMode="auto">
          <a:xfrm>
            <a:off x="611188" y="2060575"/>
            <a:ext cx="7921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Os pesquisadores agradecem ao </a:t>
            </a:r>
            <a:r>
              <a:rPr lang="pt-BR" altLang="pt-BR" dirty="0" err="1" smtClean="0">
                <a:latin typeface="Times New Roman" pitchFamily="18" charset="0"/>
                <a:cs typeface="Times New Roman" pitchFamily="18" charset="0"/>
              </a:rPr>
              <a:t>MEC-SeSu</a:t>
            </a: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 pelas bolsas de iniciação científica.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Ao Laboratório de Engenharia Civil da UNIJUÍ – LEC.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pt-BR" altLang="pt-BR" dirty="0" smtClean="0">
                <a:latin typeface="Times New Roman" pitchFamily="18" charset="0"/>
                <a:cs typeface="Times New Roman" pitchFamily="18" charset="0"/>
              </a:rPr>
              <a:t>Ao Laboratório da FURG pelos resultados iniciais.</a:t>
            </a:r>
            <a:endParaRPr lang="pt-BR" alt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CaixaDeTexto 1"/>
          <p:cNvSpPr txBox="1">
            <a:spLocks noChangeArrowheads="1"/>
          </p:cNvSpPr>
          <p:nvPr/>
        </p:nvSpPr>
        <p:spPr bwMode="auto">
          <a:xfrm>
            <a:off x="1476375" y="10334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pt-BR" sz="2800">
                <a:latin typeface="Impact" pitchFamily="34" charset="0"/>
              </a:rPr>
              <a:t>AGRADECIMENTOS</a:t>
            </a:r>
            <a:endParaRPr lang="pt-BR" altLang="pt-BR" sz="280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301</Words>
  <Application>Microsoft Office PowerPoint</Application>
  <PresentationFormat>Apresentação na tela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LauroPasche</dc:creator>
  <cp:lastModifiedBy>Lucas Pufal</cp:lastModifiedBy>
  <cp:revision>49</cp:revision>
  <dcterms:created xsi:type="dcterms:W3CDTF">2013-07-19T23:13:52Z</dcterms:created>
  <dcterms:modified xsi:type="dcterms:W3CDTF">2015-09-30T19:50:24Z</dcterms:modified>
</cp:coreProperties>
</file>