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90" r:id="rId3"/>
    <p:sldId id="298" r:id="rId4"/>
    <p:sldId id="294" r:id="rId5"/>
    <p:sldId id="295" r:id="rId6"/>
    <p:sldId id="296" r:id="rId7"/>
    <p:sldId id="299" r:id="rId8"/>
    <p:sldId id="29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9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00"/>
  </p:normalViewPr>
  <p:slideViewPr>
    <p:cSldViewPr>
      <p:cViewPr varScale="1">
        <p:scale>
          <a:sx n="84" d="100"/>
          <a:sy n="84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E79C1-B20D-44EA-A4ED-D3B8ED19E740}" type="datetimeFigureOut">
              <a:rPr lang="pt-BR" smtClean="0"/>
              <a:pPr/>
              <a:t>01/10/2015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098-77A6-4A31-B4DD-CFBF551EDC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90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89098-77A6-4A31-B4DD-CFBF551EDCF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4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89098-77A6-4A31-B4DD-CFBF551EDCF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4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30/09/2015</a:t>
            </a: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‹nº›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40386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latin typeface="Calibri" pitchFamily="34" charset="0"/>
                <a:cs typeface="Arial" charset="0"/>
              </a:rPr>
              <a:t>CARACTERIZAÇÃO GEOTÉCNICA DE AMOSTRAS DE SOLO RETIRADO DO PÁTIO DA FERROVIA DE IDU-KADUNA (NIGÉRIA).</a:t>
            </a:r>
            <a:endParaRPr lang="pt-BR" sz="2400" dirty="0">
              <a:latin typeface="Calibri" pitchFamily="34" charset="0"/>
              <a:cs typeface="Arial" charset="0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51990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latin typeface="Calibri" pitchFamily="34" charset="0"/>
                <a:cs typeface="Arial" charset="0"/>
              </a:rPr>
              <a:t>GEOTECNIA</a:t>
            </a:r>
            <a:endParaRPr lang="pt-BR" sz="2400">
              <a:latin typeface="Calibri" pitchFamily="34" charset="0"/>
              <a:cs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56610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Calibri" pitchFamily="34" charset="0"/>
                <a:cs typeface="Arial" charset="0"/>
              </a:rPr>
              <a:t>LILIANE BONDIMAN BULIGON</a:t>
            </a:r>
            <a:endParaRPr lang="pt-BR" sz="2000">
              <a:latin typeface="Calibri" pitchFamily="34" charset="0"/>
              <a:cs typeface="Arial" charset="0"/>
            </a:endParaRPr>
          </a:p>
        </p:txBody>
      </p:sp>
      <p:pic>
        <p:nvPicPr>
          <p:cNvPr id="3080" name="Imagem 14"/>
          <p:cNvPicPr>
            <a:picLocks noChangeAspect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</p:spPr>
      </p:pic>
      <p:pic>
        <p:nvPicPr>
          <p:cNvPr id="3081" name="Picture 14" descr="Logo PET 2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17700"/>
            <a:ext cx="2016125" cy="2016125"/>
          </a:xfrm>
          <a:prstGeom prst="rect">
            <a:avLst/>
          </a:prstGeom>
          <a:noFill/>
        </p:spPr>
      </p:pic>
      <p:pic>
        <p:nvPicPr>
          <p:cNvPr id="3082" name="Picture 15" descr="Logo UNIJUÍ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1150" y="1890713"/>
            <a:ext cx="2232025" cy="2043112"/>
          </a:xfrm>
          <a:prstGeom prst="rect">
            <a:avLst/>
          </a:prstGeom>
          <a:noFill/>
        </p:spPr>
      </p:pic>
      <p:pic>
        <p:nvPicPr>
          <p:cNvPr id="3083" name="Picture 16" descr="Logo PEC I 20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92150"/>
            <a:ext cx="2684463" cy="2808288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PEC II - Segundo Painel Temático de Pesquisa da Engenharia Civil da UNIJUÍ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1º de outubro de 2015</a:t>
            </a:r>
          </a:p>
        </p:txBody>
      </p:sp>
      <p:pic>
        <p:nvPicPr>
          <p:cNvPr id="3085" name="Picture 4" descr="Logo PET - MEC SES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8" y="5805488"/>
            <a:ext cx="2052637" cy="1008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4101" name="Imagem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4102" name="Imagem 5"/>
          <p:cNvPicPr>
            <a:picLocks noChangeAspect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4103" name="Picture 16" descr="Logo PEC I 20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800" dirty="0">
              <a:latin typeface="Impact" pitchFamily="34" charset="0"/>
              <a:cs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21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14480" y="1214422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pt-BR" sz="2400" dirty="0" smtClean="0">
                <a:latin typeface="Impact" pitchFamily="34" charset="0"/>
              </a:rPr>
              <a:t>COMPONENTES DO PROJETO DE PESQUISA</a:t>
            </a:r>
            <a:endParaRPr lang="pt-BR" altLang="pt-BR" sz="2400" dirty="0">
              <a:latin typeface="Impact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57224" y="2214554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Professor Mestre Carlos Alberto Simões Pires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Wayhs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- UNIJUI 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Professor Doutor Diego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Presti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- UNIPI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Liliane Bonadiman Buligon -  UNIJUI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Brenda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Corrêa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– UNISC</a:t>
            </a:r>
          </a:p>
          <a:p>
            <a:pPr marL="0" lvl="1" indent="457200" algn="ctr"/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Selton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Fernandes– UFT</a:t>
            </a:r>
          </a:p>
          <a:p>
            <a:pPr marL="0" lvl="1" indent="457200" algn="ctr"/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Allesson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Aparecido - UFAL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Regiane Teixeira - UFVJM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indent="457200" algn="ctr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Instituição de Ensino : UNIPI - 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di Pisa</a:t>
            </a: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4101" name="Imagem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4102" name="Imagem 5"/>
          <p:cNvPicPr>
            <a:picLocks noChangeAspect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4103" name="Picture 16" descr="Logo PEC I 20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latin typeface="Impact" pitchFamily="34" charset="0"/>
                <a:cs typeface="Arial" charset="0"/>
              </a:rPr>
              <a:t>INTRODUÇÃO</a:t>
            </a:r>
            <a:endParaRPr lang="pt-BR" sz="2800">
              <a:latin typeface="Impact" pitchFamily="34" charset="0"/>
              <a:cs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21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dezembro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2013,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cinco amostras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foram entregues pela TEAM Engenharia SpA ao laboratório de Geotecnia da Universidade de Pisa. 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amostras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foram retiradas no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subsolo abaixo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dos taludes ferroviários, por meio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tubos de ferro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fincados no solo.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normas de referência utilizadas foram ASTM D 3080 – Recomendação AGI 1994 e ASTM D 4767 – AGI 1994.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Os ensaios foram realizados sob supervisão do técnico Stefano Giusti e do Professor Doutor Diego Lo Presti.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5125" name="Imagem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5126" name="Imagem 5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5127" name="Picture 16" descr="Logo PEC I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03350" y="1033463"/>
            <a:ext cx="7740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Impact" pitchFamily="34" charset="0"/>
                <a:cs typeface="Arial" charset="0"/>
              </a:rPr>
              <a:t>JUSTIFICATIVA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21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 realização da classificação das amostras, bem como os limites de Attemberg, peso específico seco, úmido e submerso descrevem as principais propriedades do solo para a execução dos taludes na ferrovia.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Os resultados obtidos influem diretamente na execução da linha ferroviária, nos parâmetros relativos à compactação, densidade máxima e umidade ótima de compactação. </a:t>
            </a: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7173" name="Imagem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7174" name="Imagem 5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7175" name="Picture 16" descr="Logo PEC I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792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792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214554"/>
            <a:ext cx="6000792" cy="364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71604" y="1214422"/>
            <a:ext cx="7740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Impact" pitchFamily="34" charset="0"/>
                <a:cs typeface="Arial" charset="0"/>
              </a:rPr>
              <a:t> PRIMEIRA AMOSTRA</a:t>
            </a:r>
            <a:endParaRPr lang="en-US" sz="2800" dirty="0">
              <a:latin typeface="Impact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6149" name="Imagem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6150" name="Imagem 5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6151" name="Picture 16" descr="Logo PEC I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7921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Caracterização geotécnica de corpos de prova retirados do pátio da ferrovia IDU-KADUNA (Nigéria);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Classificação granulométrica do solo;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Aferimento dos Limites de Liquidez e Plasticidade;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Determinação do peso específico seco, úmido e submerso dos corpos de prova.</a:t>
            </a: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76375" y="105251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latin typeface="Impact" pitchFamily="34" charset="0"/>
                <a:cs typeface="Arial" charset="0"/>
              </a:rPr>
              <a:t>OBJETIVOS</a:t>
            </a:r>
            <a:endParaRPr lang="pt-BR" sz="2800">
              <a:latin typeface="Impact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7173" name="Imagem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7174" name="Imagem 5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7175" name="Picture 16" descr="Logo PEC I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792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Impact" pitchFamily="34" charset="0"/>
                <a:cs typeface="Arial" charset="0"/>
              </a:rPr>
              <a:t>CONSIDERAÇÕES FINAIS</a:t>
            </a:r>
            <a:endParaRPr lang="pt-BR" sz="2800" dirty="0">
              <a:latin typeface="Impact" pitchFamily="34" charset="0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792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8596" y="2136339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A grande necessidade de se colocar em prática os métodos que correspondem à uma execução de qualidade, segurança e economia. 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Destaca o funcionamento do controle tecnológico,  e que irão ajudar a identificar e tratar possíveis desvios nos procedimentos mais adequado nas etapas de execução e reparo.</a:t>
            </a:r>
          </a:p>
          <a:p>
            <a:pPr>
              <a:buFont typeface="Wingdings" pitchFamily="2" charset="2"/>
              <a:buChar char="§"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/>
        </p:nvSpPr>
        <p:spPr>
          <a:xfrm>
            <a:off x="2170113" y="6237288"/>
            <a:ext cx="1754187" cy="6207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VIVER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932238" y="6237288"/>
            <a:ext cx="2252662" cy="6207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APRENDER</a:t>
            </a:r>
            <a:endParaRPr lang="pt-BR" sz="2400" dirty="0">
              <a:latin typeface="Impact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6176963" y="6237288"/>
            <a:ext cx="2987675" cy="620712"/>
          </a:xfrm>
          <a:prstGeom prst="rect">
            <a:avLst/>
          </a:prstGeom>
          <a:solidFill>
            <a:srgbClr val="0797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Impact" pitchFamily="34" charset="0"/>
              </a:rPr>
              <a:t>TRANSFORMAR</a:t>
            </a:r>
            <a:endParaRPr lang="pt-BR" sz="2400" dirty="0">
              <a:latin typeface="Impact" pitchFamily="34" charset="0"/>
            </a:endParaRPr>
          </a:p>
        </p:txBody>
      </p:sp>
      <p:pic>
        <p:nvPicPr>
          <p:cNvPr id="8197" name="Imagem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6100763"/>
            <a:ext cx="2136775" cy="757237"/>
          </a:xfrm>
          <a:prstGeom prst="rect">
            <a:avLst/>
          </a:prstGeom>
          <a:noFill/>
        </p:spPr>
      </p:pic>
      <p:pic>
        <p:nvPicPr>
          <p:cNvPr id="8198" name="Imagem 5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1601788"/>
          </a:xfrm>
          <a:prstGeom prst="rect">
            <a:avLst/>
          </a:prstGeom>
          <a:noFill/>
        </p:spPr>
      </p:pic>
      <p:pic>
        <p:nvPicPr>
          <p:cNvPr id="8199" name="Picture 16" descr="Logo PEC I 2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520700"/>
            <a:ext cx="1441450" cy="1506538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071670" y="1714488"/>
            <a:ext cx="528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Ao laboratório de 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Geotecnia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Università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Pisa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76375" y="10334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latin typeface="Impact" pitchFamily="34" charset="0"/>
                <a:cs typeface="Arial" charset="0"/>
              </a:rPr>
              <a:t>AGRADECIMENTOS</a:t>
            </a:r>
            <a:endParaRPr lang="pt-BR" sz="2800">
              <a:latin typeface="Impact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2071678"/>
            <a:ext cx="1928826" cy="175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286256"/>
            <a:ext cx="3929090" cy="18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57356" y="3857628"/>
            <a:ext cx="5000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 CAPES pela bolsa Ciência sem Fronteiras Itália.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o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</TotalTime>
  <Words>374</Words>
  <Application>Microsoft Office PowerPoint</Application>
  <PresentationFormat>Apresentação na tela (4:3)</PresentationFormat>
  <Paragraphs>69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LauroPasche</dc:creator>
  <cp:lastModifiedBy>Pedro Goecks</cp:lastModifiedBy>
  <cp:revision>130</cp:revision>
  <dcterms:created xsi:type="dcterms:W3CDTF">2013-07-19T23:13:52Z</dcterms:created>
  <dcterms:modified xsi:type="dcterms:W3CDTF">2015-10-01T22:21:31Z</dcterms:modified>
</cp:coreProperties>
</file>