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72" r:id="rId2"/>
    <p:sldId id="274" r:id="rId3"/>
    <p:sldId id="269" r:id="rId4"/>
    <p:sldId id="275" r:id="rId5"/>
    <p:sldId id="276" r:id="rId6"/>
    <p:sldId id="277" r:id="rId7"/>
    <p:sldId id="278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70"/>
    <a:srgbClr val="FFFFFF"/>
    <a:srgbClr val="2D4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19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90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48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36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9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17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41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77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37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6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74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31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ojetos.unijui.edu.br/petegc/?page_id=115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95333" y="261489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90638" y="535084"/>
            <a:ext cx="634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 IV – Quarto Painel Temático das Pesquisas da Engenharia Civil da UNIJUÍ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1" y="5445224"/>
            <a:ext cx="1152127" cy="105531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8" r="23136"/>
          <a:stretch/>
        </p:blipFill>
        <p:spPr>
          <a:xfrm>
            <a:off x="7457528" y="5426843"/>
            <a:ext cx="1477210" cy="120319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7" b="97158" l="2963" r="972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07" y="1305830"/>
            <a:ext cx="5331445" cy="535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995333" y="261489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  <a:endParaRPr lang="pt-BR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90638" y="535084"/>
            <a:ext cx="634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PEC IV – Quarto Painel Temático das Pesquisas da Engenharia Civil da UNIJUÍ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115616" y="2414692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INSIRA AQUI O TÍTULO DO TRABALHO E DEIXE CENTRALIZADO NA PÁGINA</a:t>
            </a: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16679" y="4005064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 1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 2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 3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 4</a:t>
            </a:r>
          </a:p>
          <a:p>
            <a:pPr algn="ctr"/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8" r="23136"/>
          <a:stretch/>
        </p:blipFill>
        <p:spPr>
          <a:xfrm>
            <a:off x="7457528" y="5426843"/>
            <a:ext cx="1477210" cy="120319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47" b="97158" l="2963" r="972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1" y="5359674"/>
            <a:ext cx="1330496" cy="133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59983"/>
            <a:ext cx="7138988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  <a:endParaRPr lang="pt-BR" sz="4000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227735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capa deve estar inserido o nome “UNIVERSIDADE REGIONAL DO NOROESTE DO ESTADO DO RIO GRANDE DO SUL” centralizado na parte superior, fonte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tamanho 14;</a:t>
            </a:r>
          </a:p>
          <a:p>
            <a:pPr marL="114300" indent="608013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 abaixo o nome do evento PEC IV centralizado fonte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tamanho 24;</a:t>
            </a:r>
          </a:p>
          <a:p>
            <a:pPr marL="114300" indent="608013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Ainda, embaixo deste, o título do trabalho a ser apresentado em letra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Roman,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tamanho 28;</a:t>
            </a:r>
          </a:p>
          <a:p>
            <a:pPr marL="114300" indent="608013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centralizado abaixo o nome do autor e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co-autores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(máximo de 5 autores por trabalho) fonte </a:t>
            </a:r>
            <a:r>
              <a:rPr lang="pt-BR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tamanho 20.</a:t>
            </a:r>
          </a:p>
          <a:p>
            <a:pPr marL="114300" indent="608013" algn="just">
              <a:buNone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 estar inserido o logo da UNIJUÍ no canto inferior direito de todas as páginas apresentadas (exceto na capa). Na capa deve aparecer o logo do PET Engenharia Civil no canto inferior direito e a logo do PEC IV no canto inferior esquerdo.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78776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09120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34680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5024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73735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79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8" b="98421" l="212" r="96085">
                        <a14:foregroundMark x1="94815" y1="52421" x2="94815" y2="52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1" y="12882"/>
            <a:ext cx="1323087" cy="13300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944882" cy="8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59983"/>
            <a:ext cx="7138988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  <a:endParaRPr lang="pt-BR" sz="4000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417638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textos subsequentes devem apresentar as seguintes características:</a:t>
            </a:r>
          </a:p>
          <a:p>
            <a:pPr marL="114300" indent="608013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Título: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tam.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centralizado</a:t>
            </a:r>
          </a:p>
          <a:p>
            <a:pPr marL="114300" indent="608013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Corpo: </a:t>
            </a:r>
            <a:r>
              <a:rPr lang="pt-B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tam.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justificado</a:t>
            </a:r>
          </a:p>
          <a:p>
            <a:pPr marL="114300" indent="608013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borda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esquerda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 ser inerente ao slide</a:t>
            </a:r>
          </a:p>
          <a:p>
            <a:pPr marL="114300" indent="608013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expressamente proibido mexer nas configurações fornecidas pelo modelo apresentado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78776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09120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34680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5024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73735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79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8" b="98421" l="212" r="96085">
                        <a14:foregroundMark x1="94815" y1="52421" x2="94815" y2="52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1" y="12882"/>
            <a:ext cx="1323087" cy="13300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944882" cy="8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59983"/>
            <a:ext cx="7138988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BR" sz="4000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417638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Orientações para a apresentação:</a:t>
            </a:r>
          </a:p>
          <a:p>
            <a:pPr marL="114300" indent="608013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o autor principal poderá apresentar o trabalho no evento que ocorrerá dia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setembro 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no auditório do </a:t>
            </a:r>
            <a:r>
              <a:rPr lang="pt-B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DCEEng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Ijuí.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CUIDADO! Não ultrapassar os 5 minutos de apresentação no horário estipulado previamente pela organização do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evento.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78776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09120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34680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5024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73735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79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8" b="98421" l="212" r="96085">
                        <a14:foregroundMark x1="94815" y1="52421" x2="94815" y2="52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1" y="12882"/>
            <a:ext cx="1323087" cy="13300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944882" cy="8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59983"/>
            <a:ext cx="7138988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  <a:endParaRPr lang="pt-BR" sz="4000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417638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Todas as apresentações serão divulgadas virtualmente na ENGETECA do PET Engenharia Civil da UNIJUÍ, vide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link: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://www.projetos.unijui.edu.br/petegc/?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page_id=1153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Além da apresentação, o participante deve elaborar um resumo conforme modelo disponível e enviá-lo no ato de inscrição para os organizadores. Os resumos de todos os trabalhos serão publicados em um periódico virtual na página da UNIJUÍ: </a:t>
            </a:r>
            <a:r>
              <a:rPr lang="pt-BR" sz="20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https://www.publicacoeseventos.unijui.edu.br/.</a:t>
            </a:r>
          </a:p>
          <a:p>
            <a:pPr marL="114300" indent="608013" algn="just">
              <a:buNone/>
            </a:pP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Portanto, ao inscrever seu trabalho, o autor autoriza a divulgação do mesmo no meio virtual.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tijo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78776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tijo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09120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tijo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34680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tijo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5024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tijo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73735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tijol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79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8" b="98421" l="212" r="96085">
                        <a14:foregroundMark x1="94815" y1="52421" x2="94815" y2="52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1" y="12882"/>
            <a:ext cx="1323087" cy="13300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944882" cy="8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7664" y="259983"/>
            <a:ext cx="7138988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sz="4000" b="1" dirty="0">
              <a:solidFill>
                <a:srgbClr val="2D42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1417638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Demais Orientações: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principal objetivo do evento é informar e socializar aos participantes, região e comunidade cientifica as ações e projetos de pesquisa realizadas dentro do curso de Engenharia Civil.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montar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apresentação lembre-se que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 tem a função apenas de informar a pesquisa ao meio acadêmico, devendo ser então o mais sucinta possível.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899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578776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509120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334680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65024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073735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tijol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079"/>
            <a:ext cx="1288027" cy="128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58" b="98421" l="212" r="96085">
                        <a14:foregroundMark x1="94815" y1="52421" x2="94815" y2="52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1" y="12882"/>
            <a:ext cx="1323087" cy="13300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877272"/>
            <a:ext cx="944882" cy="86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447</Words>
  <Application>Microsoft Office PowerPoint</Application>
  <PresentationFormat>Apresentação na tela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INTRODUÇÃO</vt:lpstr>
      <vt:lpstr>JUSTIFICATIVA</vt:lpstr>
      <vt:lpstr>RESULTADOS</vt:lpstr>
      <vt:lpstr>CONSIDERAÇÕES FINAIS</vt:lpstr>
      <vt:lpstr>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Alexia Wagner</cp:lastModifiedBy>
  <cp:revision>60</cp:revision>
  <cp:lastPrinted>2016-07-13T19:15:54Z</cp:lastPrinted>
  <dcterms:created xsi:type="dcterms:W3CDTF">2016-07-06T18:56:15Z</dcterms:created>
  <dcterms:modified xsi:type="dcterms:W3CDTF">2017-08-22T13:30:13Z</dcterms:modified>
</cp:coreProperties>
</file>